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6" userDrawn="1">
          <p15:clr>
            <a:srgbClr val="A4A3A4"/>
          </p15:clr>
        </p15:guide>
        <p15:guide id="2" pos="242" userDrawn="1">
          <p15:clr>
            <a:srgbClr val="A4A3A4"/>
          </p15:clr>
        </p15:guide>
        <p15:guide id="3" orient="horz" pos="3074" userDrawn="1">
          <p15:clr>
            <a:srgbClr val="A4A3A4"/>
          </p15:clr>
        </p15:guide>
        <p15:guide id="4" orient="horz" pos="1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8C40"/>
    <a:srgbClr val="3F8C50"/>
    <a:srgbClr val="008C3E"/>
    <a:srgbClr val="3F9157"/>
    <a:srgbClr val="3F8B41"/>
    <a:srgbClr val="3F9B41"/>
    <a:srgbClr val="3F9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42"/>
    <p:restoredTop sz="94694"/>
  </p:normalViewPr>
  <p:slideViewPr>
    <p:cSldViewPr snapToGrid="0" snapToObjects="1" showGuides="1">
      <p:cViewPr varScale="1">
        <p:scale>
          <a:sx n="104" d="100"/>
          <a:sy n="104" d="100"/>
        </p:scale>
        <p:origin x="200" y="464"/>
      </p:cViewPr>
      <p:guideLst>
        <p:guide orient="horz" pos="1646"/>
        <p:guide pos="242"/>
        <p:guide orient="horz" pos="3074"/>
        <p:guide orient="horz" pos="1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99E77-9689-784F-99B5-8435CC1DF6DC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88D4D-F9F2-E04D-B41D-3C3E4E3E24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04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1pPr>
    <a:lvl2pPr marL="301066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2pPr>
    <a:lvl3pPr marL="602132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3pPr>
    <a:lvl4pPr marL="903199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4pPr>
    <a:lvl5pPr marL="1204265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5pPr>
    <a:lvl6pPr marL="1505331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6pPr>
    <a:lvl7pPr marL="1806397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7pPr>
    <a:lvl8pPr marL="2107463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8pPr>
    <a:lvl9pPr marL="2408530" algn="l" defTabSz="602132" rtl="0" eaLnBrk="1" latinLnBrk="0" hangingPunct="1">
      <a:defRPr sz="79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88D4D-F9F2-E04D-B41D-3C3E4E3E24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92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10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49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27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94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72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35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106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33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96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19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5685D-3C21-354D-9E90-B78D56E41D95}" type="datetimeFigureOut">
              <a:rPr lang="en-GB" smtClean="0"/>
              <a:t>31/05/2024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ACACC-9540-C943-9A20-114B6B03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97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lternrat-steinacker.c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mailto:info@elternrat-steinacker.ch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DEB39683-7666-67C0-5EED-476B7784A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65" y="304841"/>
            <a:ext cx="758628" cy="3869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368CCCA-E879-894F-961F-0D772CC8FC5B}"/>
              </a:ext>
            </a:extLst>
          </p:cNvPr>
          <p:cNvSpPr/>
          <p:nvPr/>
        </p:nvSpPr>
        <p:spPr>
          <a:xfrm>
            <a:off x="2688431" y="261538"/>
            <a:ext cx="3110485" cy="383314"/>
          </a:xfrm>
          <a:prstGeom prst="roundRect">
            <a:avLst>
              <a:gd name="adj" fmla="val 40921"/>
            </a:avLst>
          </a:prstGeom>
          <a:solidFill>
            <a:srgbClr val="1A8C40"/>
          </a:solidFill>
          <a:ln w="63500" cap="rnd" cmpd="dbl">
            <a:solidFill>
              <a:srgbClr val="1A8C4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20000" bIns="62400" rtlCol="0" anchor="ctr"/>
          <a:lstStyle/>
          <a:p>
            <a:pPr marL="11113"/>
            <a:r>
              <a:rPr lang="en-GB" sz="1900" b="1" spc="133" dirty="0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THEK</a:t>
            </a:r>
            <a:r>
              <a:rPr lang="en-GB" sz="1900" b="1" spc="133" dirty="0"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SAMMLUNG</a:t>
            </a:r>
            <a:endParaRPr lang="en-GB" sz="1900" b="1" spc="133" dirty="0">
              <a:latin typeface="Avenir Blac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25C102-C12C-7B4A-8B72-41AD400C748E}"/>
              </a:ext>
            </a:extLst>
          </p:cNvPr>
          <p:cNvSpPr txBox="1"/>
          <p:nvPr/>
        </p:nvSpPr>
        <p:spPr>
          <a:xfrm>
            <a:off x="349459" y="2742814"/>
            <a:ext cx="4911257" cy="20126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1500"/>
              </a:lnSpc>
              <a:defRPr sz="1050" spc="20">
                <a:latin typeface="Lucida Sans" panose="020B0602030504020204" pitchFamily="34" charset="77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179909" indent="-179909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dirty="0" err="1">
                <a:latin typeface="Avenir" panose="02000503020000020003" pitchFamily="2" charset="0"/>
              </a:rPr>
              <a:t>Habt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ihr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gebrauchte</a:t>
            </a:r>
            <a:r>
              <a:rPr lang="en-GB" sz="1100" dirty="0">
                <a:latin typeface="Avenir" panose="02000503020000020003" pitchFamily="2" charset="0"/>
              </a:rPr>
              <a:t> und gut </a:t>
            </a:r>
            <a:r>
              <a:rPr lang="en-GB" sz="1100" dirty="0" err="1">
                <a:latin typeface="Avenir" panose="02000503020000020003" pitchFamily="2" charset="0"/>
              </a:rPr>
              <a:t>erhaltene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Schultheks</a:t>
            </a:r>
            <a:r>
              <a:rPr lang="en-GB" sz="1100" dirty="0">
                <a:latin typeface="Avenir" panose="02000503020000020003" pitchFamily="2" charset="0"/>
              </a:rPr>
              <a:t>, </a:t>
            </a:r>
            <a:r>
              <a:rPr lang="en-GB" sz="1100" dirty="0" err="1">
                <a:latin typeface="Avenir" panose="02000503020000020003" pitchFamily="2" charset="0"/>
              </a:rPr>
              <a:t>Schulrucksäcke</a:t>
            </a:r>
            <a:r>
              <a:rPr lang="en-GB" sz="1100" dirty="0">
                <a:latin typeface="Avenir" panose="02000503020000020003" pitchFamily="2" charset="0"/>
              </a:rPr>
              <a:t> und </a:t>
            </a:r>
            <a:r>
              <a:rPr lang="en-GB" sz="1100" dirty="0" err="1">
                <a:latin typeface="Avenir" panose="02000503020000020003" pitchFamily="2" charset="0"/>
              </a:rPr>
              <a:t>Chindsgitäschli</a:t>
            </a:r>
            <a:r>
              <a:rPr lang="en-GB" sz="1100" dirty="0">
                <a:latin typeface="Avenir" panose="02000503020000020003" pitchFamily="2" charset="0"/>
              </a:rPr>
              <a:t>, die </a:t>
            </a:r>
            <a:r>
              <a:rPr lang="en-GB" sz="1100" dirty="0" err="1">
                <a:latin typeface="Avenir" panose="02000503020000020003" pitchFamily="2" charset="0"/>
              </a:rPr>
              <a:t>ihr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nicht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mehr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braucht</a:t>
            </a:r>
            <a:r>
              <a:rPr lang="en-GB" sz="1100" dirty="0">
                <a:latin typeface="Avenir" panose="02000503020000020003" pitchFamily="2" charset="0"/>
              </a:rPr>
              <a:t>?</a:t>
            </a:r>
          </a:p>
          <a:p>
            <a:pPr marL="179909" indent="-179909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latin typeface="Avenir" panose="02000503020000020003" pitchFamily="2" charset="0"/>
              </a:rPr>
              <a:t>Bitte </a:t>
            </a:r>
            <a:r>
              <a:rPr lang="en-GB" sz="1100" dirty="0" err="1">
                <a:latin typeface="Avenir" panose="02000503020000020003" pitchFamily="2" charset="0"/>
              </a:rPr>
              <a:t>bringt</a:t>
            </a:r>
            <a:r>
              <a:rPr lang="en-GB" sz="1100" dirty="0">
                <a:latin typeface="Avenir" panose="02000503020000020003" pitchFamily="2" charset="0"/>
              </a:rPr>
              <a:t> </a:t>
            </a:r>
            <a:r>
              <a:rPr lang="en-GB" sz="1100" dirty="0" err="1">
                <a:latin typeface="Avenir" panose="02000503020000020003" pitchFamily="2" charset="0"/>
              </a:rPr>
              <a:t>diese</a:t>
            </a:r>
            <a:r>
              <a:rPr lang="en-GB" sz="1100" dirty="0">
                <a:latin typeface="Avenir" panose="02000503020000020003" pitchFamily="2" charset="0"/>
              </a:rPr>
              <a:t> an den </a:t>
            </a:r>
            <a:r>
              <a:rPr lang="en-GB" sz="1100" dirty="0" err="1">
                <a:latin typeface="Avenir" panose="02000503020000020003" pitchFamily="2" charset="0"/>
              </a:rPr>
              <a:t>Sammeltagen</a:t>
            </a:r>
            <a:r>
              <a:rPr lang="en-GB" sz="1100" dirty="0">
                <a:latin typeface="Avenir" panose="02000503020000020003" pitchFamily="2" charset="0"/>
              </a:rPr>
              <a:t> in die Schule.</a:t>
            </a:r>
          </a:p>
          <a:p>
            <a:pPr marL="179909" indent="-179909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dirty="0" err="1">
                <a:latin typeface="Avenir" panose="02000503020000020003" pitchFamily="2" charset="0"/>
              </a:rPr>
              <a:t>Ihr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könnt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auch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brauchbares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Schulmaterial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hineintun</a:t>
            </a:r>
            <a:br>
              <a:rPr lang="en-GB" sz="1100" dirty="0">
                <a:latin typeface="Avenir" panose="02000503020000020003" pitchFamily="2" charset="0"/>
              </a:rPr>
            </a:br>
            <a:r>
              <a:rPr lang="en-GB" sz="1100" dirty="0">
                <a:latin typeface="Avenir" panose="02000503020000020003" pitchFamily="2" charset="0"/>
              </a:rPr>
              <a:t>(</a:t>
            </a:r>
            <a:r>
              <a:rPr lang="en-GB" sz="1100" dirty="0" err="1">
                <a:latin typeface="Avenir" panose="02000503020000020003" pitchFamily="2" charset="0"/>
              </a:rPr>
              <a:t>z.B.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Bleistifte</a:t>
            </a:r>
            <a:r>
              <a:rPr lang="en-GB" sz="1100" dirty="0">
                <a:latin typeface="Avenir" panose="02000503020000020003" pitchFamily="2" charset="0"/>
              </a:rPr>
              <a:t>, </a:t>
            </a:r>
            <a:r>
              <a:rPr lang="en-GB" sz="1100" dirty="0" err="1">
                <a:latin typeface="Avenir" panose="02000503020000020003" pitchFamily="2" charset="0"/>
              </a:rPr>
              <a:t>Farbstifte</a:t>
            </a:r>
            <a:r>
              <a:rPr lang="en-GB" sz="1100" dirty="0">
                <a:latin typeface="Avenir" panose="02000503020000020003" pitchFamily="2" charset="0"/>
              </a:rPr>
              <a:t>, Spitzer, </a:t>
            </a:r>
            <a:r>
              <a:rPr lang="en-GB" sz="1100" dirty="0" err="1">
                <a:latin typeface="Avenir" panose="02000503020000020003" pitchFamily="2" charset="0"/>
              </a:rPr>
              <a:t>Radiergummi</a:t>
            </a:r>
            <a:r>
              <a:rPr lang="en-GB" sz="1100" dirty="0">
                <a:latin typeface="Avenir" panose="02000503020000020003" pitchFamily="2" charset="0"/>
              </a:rPr>
              <a:t>, </a:t>
            </a:r>
            <a:r>
              <a:rPr lang="en-GB" sz="1100" dirty="0" err="1">
                <a:latin typeface="Avenir" panose="02000503020000020003" pitchFamily="2" charset="0"/>
              </a:rPr>
              <a:t>Filzstifte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usw</a:t>
            </a:r>
            <a:r>
              <a:rPr lang="en-GB" sz="1100" dirty="0">
                <a:latin typeface="Avenir" panose="02000503020000020003" pitchFamily="2" charset="0"/>
              </a:rPr>
              <a:t>.) </a:t>
            </a:r>
          </a:p>
          <a:p>
            <a:pPr marL="179909" indent="-179909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latin typeface="Avenir" panose="02000503020000020003" pitchFamily="2" charset="0"/>
              </a:rPr>
              <a:t>Die </a:t>
            </a:r>
            <a:r>
              <a:rPr lang="en-GB" sz="1100" dirty="0" err="1">
                <a:latin typeface="Avenir" panose="02000503020000020003" pitchFamily="2" charset="0"/>
              </a:rPr>
              <a:t>gesammelten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Schultheken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werden</a:t>
            </a:r>
            <a:r>
              <a:rPr lang="en-GB" sz="1100" dirty="0">
                <a:latin typeface="Avenir" panose="02000503020000020003" pitchFamily="2" charset="0"/>
              </a:rPr>
              <a:t> an </a:t>
            </a:r>
            <a:r>
              <a:rPr lang="en-GB" sz="1100" dirty="0" err="1">
                <a:latin typeface="Avenir" panose="02000503020000020003" pitchFamily="2" charset="0"/>
              </a:rPr>
              <a:t>mehrere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lokale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Organisationen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aufgeteilt</a:t>
            </a:r>
            <a:r>
              <a:rPr lang="en-GB" sz="1100" dirty="0">
                <a:latin typeface="Avenir" panose="02000503020000020003" pitchFamily="2" charset="0"/>
              </a:rPr>
              <a:t>.</a:t>
            </a:r>
          </a:p>
          <a:p>
            <a:pPr marL="179909" indent="-179909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latin typeface="Avenir" panose="02000503020000020003" pitchFamily="2" charset="0"/>
              </a:rPr>
              <a:t>Falls </a:t>
            </a:r>
            <a:r>
              <a:rPr lang="en-GB" sz="1100" dirty="0" err="1">
                <a:latin typeface="Avenir" panose="02000503020000020003" pitchFamily="2" charset="0"/>
              </a:rPr>
              <a:t>dein</a:t>
            </a:r>
            <a:r>
              <a:rPr lang="en-GB" sz="1100" dirty="0">
                <a:latin typeface="Avenir" panose="02000503020000020003" pitchFamily="2" charset="0"/>
              </a:rPr>
              <a:t> Kind </a:t>
            </a:r>
            <a:r>
              <a:rPr lang="en-GB" sz="1100" dirty="0" err="1">
                <a:latin typeface="Avenir" panose="02000503020000020003" pitchFamily="2" charset="0"/>
              </a:rPr>
              <a:t>auch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Unterstützung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braucht</a:t>
            </a:r>
            <a:r>
              <a:rPr lang="en-GB" sz="1100" dirty="0">
                <a:latin typeface="Avenir" panose="02000503020000020003" pitchFamily="2" charset="0"/>
              </a:rPr>
              <a:t>, bitte </a:t>
            </a:r>
            <a:r>
              <a:rPr lang="en-GB" sz="1100" dirty="0" err="1">
                <a:latin typeface="Avenir" panose="02000503020000020003" pitchFamily="2" charset="0"/>
              </a:rPr>
              <a:t>schreib</a:t>
            </a:r>
            <a:r>
              <a:rPr lang="en-GB" sz="1100" dirty="0">
                <a:latin typeface="Avenir" panose="02000503020000020003" pitchFamily="2" charset="0"/>
              </a:rPr>
              <a:t> </a:t>
            </a:r>
            <a:r>
              <a:rPr lang="en-GB" sz="1100" dirty="0" err="1">
                <a:latin typeface="Avenir" panose="02000503020000020003" pitchFamily="2" charset="0"/>
              </a:rPr>
              <a:t>uns</a:t>
            </a:r>
            <a:r>
              <a:rPr lang="en-GB" sz="1100" dirty="0">
                <a:latin typeface="Avenir" panose="02000503020000020003" pitchFamily="2" charset="0"/>
              </a:rPr>
              <a:t>: </a:t>
            </a:r>
            <a:r>
              <a:rPr lang="en-GB" sz="1100" dirty="0">
                <a:latin typeface="Avenir" panose="02000503020000020003" pitchFamily="2" charset="0"/>
                <a:hlinkClick r:id="rId5"/>
              </a:rPr>
              <a:t>info@elternrat-steinacker.ch</a:t>
            </a:r>
            <a:r>
              <a:rPr lang="en-GB" sz="1100" dirty="0">
                <a:latin typeface="Avenir" panose="02000503020000020003" pitchFamily="2" charset="0"/>
              </a:rPr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017F53-748E-C849-A3C0-47870F1AFB3A}"/>
              </a:ext>
            </a:extLst>
          </p:cNvPr>
          <p:cNvSpPr txBox="1"/>
          <p:nvPr/>
        </p:nvSpPr>
        <p:spPr>
          <a:xfrm>
            <a:off x="386851" y="819445"/>
            <a:ext cx="2386611" cy="33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GB" sz="1200" b="1" spc="27" dirty="0" err="1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Wir</a:t>
            </a:r>
            <a:r>
              <a:rPr lang="en-GB" sz="1200" b="1" spc="27" dirty="0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b="1" spc="27" dirty="0" err="1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machen</a:t>
            </a:r>
            <a:r>
              <a:rPr lang="en-GB" sz="1200" b="1" spc="27" dirty="0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b="1" spc="27" dirty="0" err="1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wieder</a:t>
            </a:r>
            <a:r>
              <a:rPr lang="en-GB" sz="1200" b="1" spc="27" dirty="0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b="1" spc="27" dirty="0" err="1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mit</a:t>
            </a:r>
            <a:r>
              <a:rPr lang="en-GB" sz="1200" b="1" spc="27" dirty="0">
                <a:latin typeface="Avenir Blac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n-GB" sz="1200" spc="27" dirty="0">
              <a:latin typeface="Lucida Sans" panose="020B0602030504020204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068A524-3636-5DA1-4DE9-AB7C4A95921B}"/>
              </a:ext>
            </a:extLst>
          </p:cNvPr>
          <p:cNvSpPr/>
          <p:nvPr/>
        </p:nvSpPr>
        <p:spPr>
          <a:xfrm>
            <a:off x="0" y="4879974"/>
            <a:ext cx="5376864" cy="2289175"/>
          </a:xfrm>
          <a:prstGeom prst="roundRect">
            <a:avLst>
              <a:gd name="adj" fmla="val 0"/>
            </a:avLst>
          </a:prstGeom>
          <a:solidFill>
            <a:srgbClr val="1A8C40"/>
          </a:solidFill>
          <a:ln w="63500" cap="rnd" cmpd="dbl">
            <a:solidFill>
              <a:srgbClr val="1A8C4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168" tIns="69477" rIns="243168" rtlCol="0" anchor="t"/>
          <a:lstStyle/>
          <a:p>
            <a:pPr marL="66675" indent="333375">
              <a:lnSpc>
                <a:spcPts val="700"/>
              </a:lnSpc>
              <a:tabLst>
                <a:tab pos="879475" algn="l"/>
              </a:tabLst>
            </a:pPr>
            <a:endParaRPr lang="en-GB" sz="1100" b="1" spc="20" dirty="0">
              <a:latin typeface="Avenir Medium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b="1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SAMMELAKTION 1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Wann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:	Di, 09.07. &amp; Mi, 10.07.2024 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Zeit:	8:10-12:00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Uhr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Vormittags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Wo:	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Neben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dem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Eingang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von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Trakt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C (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Singsaalgebäude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),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Primarschule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Steinacker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endParaRPr lang="en-GB" sz="1100" spc="20" dirty="0">
              <a:latin typeface="Avenir Medium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b="1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SAMMELAKTION 2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Wann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:	Di, 20.08. &amp; Mi</a:t>
            </a:r>
            <a:r>
              <a:rPr lang="en-GB" sz="1100" spc="2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, 21.08.2024 </a:t>
            </a:r>
            <a:endParaRPr lang="en-GB" sz="1100" spc="20" dirty="0">
              <a:latin typeface="Avenir Medium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Zeit:	8:10-12:00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Uhr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Vormittags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Wo:	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Neben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dem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Eingang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von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Trakt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C (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Singsaalgebäude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),</a:t>
            </a:r>
          </a:p>
          <a:p>
            <a:pPr marL="66675" indent="333375">
              <a:lnSpc>
                <a:spcPts val="1400"/>
              </a:lnSpc>
              <a:tabLst>
                <a:tab pos="879475" algn="l"/>
              </a:tabLst>
            </a:pP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Primarschule</a:t>
            </a:r>
            <a:r>
              <a:rPr lang="en-GB" sz="1100" spc="20" dirty="0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spc="20" dirty="0" err="1">
                <a:latin typeface="Avenir Medium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Steinacker</a:t>
            </a:r>
            <a:endParaRPr lang="en-GB" sz="1100" spc="20" dirty="0">
              <a:latin typeface="Avenir Medium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500"/>
              </a:lnSpc>
            </a:pPr>
            <a:endParaRPr lang="en-GB" sz="1100" spc="20" dirty="0">
              <a:latin typeface="Avenir Medium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EBB049-2F85-695B-6471-AB904C2231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19" t="-407" r="1679" b="407"/>
          <a:stretch/>
        </p:blipFill>
        <p:spPr>
          <a:xfrm>
            <a:off x="2874106" y="912563"/>
            <a:ext cx="2386611" cy="16659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C33B7E-171F-6588-0A9A-293843955C50}"/>
              </a:ext>
            </a:extLst>
          </p:cNvPr>
          <p:cNvSpPr txBox="1"/>
          <p:nvPr/>
        </p:nvSpPr>
        <p:spPr>
          <a:xfrm>
            <a:off x="386850" y="1147609"/>
            <a:ext cx="2487255" cy="1525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Vor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und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nach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den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Sommerferien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findet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zum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fünften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Mal die «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Theksammlung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im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Schulhaus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Steinacker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statt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. Die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Aktion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wird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Zusammenarbeit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mit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dem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Elternrat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Lind und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weiteren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Schulen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in Kanton Zürich </a:t>
            </a:r>
            <a:r>
              <a:rPr lang="en-GB" sz="1100" b="1" spc="20" dirty="0" err="1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durchgeführt</a:t>
            </a:r>
            <a:r>
              <a:rPr lang="en-GB" sz="1100" b="1" spc="20" dirty="0">
                <a:latin typeface="Avenir Heavy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6F08955F-DAB6-392E-0D0B-2BB91A866109}"/>
              </a:ext>
            </a:extLst>
          </p:cNvPr>
          <p:cNvSpPr/>
          <p:nvPr/>
        </p:nvSpPr>
        <p:spPr>
          <a:xfrm rot="5400000">
            <a:off x="252183" y="967539"/>
            <a:ext cx="87714" cy="75615"/>
          </a:xfrm>
          <a:prstGeom prst="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690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192</Words>
  <Application>Microsoft Macintosh PowerPoint</Application>
  <PresentationFormat>B5 (ISO) Paper (176x250 mm)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Avenir</vt:lpstr>
      <vt:lpstr>Avenir Black</vt:lpstr>
      <vt:lpstr>Avenir Book</vt:lpstr>
      <vt:lpstr>Avenir Heavy</vt:lpstr>
      <vt:lpstr>Avenir Medium</vt:lpstr>
      <vt:lpstr>Calibri</vt:lpstr>
      <vt:lpstr>Calibri Light</vt:lpstr>
      <vt:lpstr>Lucida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Suri.Ueli Stahel</dc:creator>
  <cp:lastModifiedBy>ueli stahel</cp:lastModifiedBy>
  <cp:revision>19</cp:revision>
  <cp:lastPrinted>2022-06-09T14:43:53Z</cp:lastPrinted>
  <dcterms:created xsi:type="dcterms:W3CDTF">2022-03-01T20:41:56Z</dcterms:created>
  <dcterms:modified xsi:type="dcterms:W3CDTF">2024-05-31T21:52:32Z</dcterms:modified>
</cp:coreProperties>
</file>