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  <p:sldId id="258" r:id="rId3"/>
    <p:sldId id="256" r:id="rId4"/>
    <p:sldId id="257" r:id="rId5"/>
    <p:sldId id="260" r:id="rId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78"/>
    <p:restoredTop sz="94694"/>
  </p:normalViewPr>
  <p:slideViewPr>
    <p:cSldViewPr snapToGrid="0" snapToObjects="1">
      <p:cViewPr varScale="1">
        <p:scale>
          <a:sx n="154" d="100"/>
          <a:sy n="154" d="100"/>
        </p:scale>
        <p:origin x="216" y="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443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310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85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188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092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731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307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366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219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612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A1EE2-E214-314D-BF5B-4145A838C2BE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613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A1EE2-E214-314D-BF5B-4145A838C2BE}" type="datetimeFigureOut">
              <a:rPr lang="en-GB" smtClean="0"/>
              <a:t>06/05/2022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2B15B-6518-3D49-9B06-6DCFEB5FB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elternrat-steinacker.ch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hyperlink" Target="http://www.elternrat-steinacker.ch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elternrat-steinacker.ch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vseen.ch/tv/vorstand-tv-seen" TargetMode="External"/><Relationship Id="rId5" Type="http://schemas.openxmlformats.org/officeDocument/2006/relationships/hyperlink" Target="https://www.schule-steinacker-seen.ch/team/" TargetMode="External"/><Relationship Id="rId4" Type="http://schemas.openxmlformats.org/officeDocument/2006/relationships/hyperlink" Target="https://sportanlagen.winterthur.ch/details.php?einrichtung=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elternrat-steinacker.ch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0D306E-D8F8-D026-6D9A-48350DFF57DF}"/>
              </a:ext>
            </a:extLst>
          </p:cNvPr>
          <p:cNvSpPr txBox="1"/>
          <p:nvPr/>
        </p:nvSpPr>
        <p:spPr>
          <a:xfrm>
            <a:off x="0" y="2723742"/>
            <a:ext cx="9906000" cy="1254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1" dirty="0" err="1"/>
              <a:t>Leitfaden</a:t>
            </a:r>
            <a:r>
              <a:rPr lang="en-GB" sz="3200" b="1" dirty="0"/>
              <a:t> </a:t>
            </a:r>
            <a:r>
              <a:rPr lang="en-GB" sz="3200" b="1" dirty="0" err="1"/>
              <a:t>Bewegungslandschaft</a:t>
            </a:r>
            <a:r>
              <a:rPr lang="en-GB" sz="3200" b="1" dirty="0"/>
              <a:t> </a:t>
            </a:r>
          </a:p>
          <a:p>
            <a:pPr algn="ctr">
              <a:lnSpc>
                <a:spcPct val="200000"/>
              </a:lnSpc>
            </a:pPr>
            <a:r>
              <a:rPr lang="en-GB" sz="1600" i="1" dirty="0"/>
              <a:t>Stand 2022</a:t>
            </a:r>
          </a:p>
        </p:txBody>
      </p:sp>
      <p:pic>
        <p:nvPicPr>
          <p:cNvPr id="5" name="Picture 3">
            <a:hlinkClick r:id="rId2"/>
            <a:extLst>
              <a:ext uri="{FF2B5EF4-FFF2-40B4-BE49-F238E27FC236}">
                <a16:creationId xmlns:a16="http://schemas.microsoft.com/office/drawing/2014/main" id="{6B7165E0-0A8F-0897-5941-586215471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9646" y="124144"/>
            <a:ext cx="930197" cy="46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23207F-ED2C-29D1-C3FE-D2A6876B981A}"/>
              </a:ext>
            </a:extLst>
          </p:cNvPr>
          <p:cNvCxnSpPr>
            <a:cxnSpLocks/>
          </p:cNvCxnSpPr>
          <p:nvPr/>
        </p:nvCxnSpPr>
        <p:spPr>
          <a:xfrm>
            <a:off x="1027503" y="658217"/>
            <a:ext cx="794234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7767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D16463A-1CC5-D522-67BC-77994720758F}"/>
              </a:ext>
            </a:extLst>
          </p:cNvPr>
          <p:cNvGrpSpPr/>
          <p:nvPr/>
        </p:nvGrpSpPr>
        <p:grpSpPr>
          <a:xfrm>
            <a:off x="850105" y="832056"/>
            <a:ext cx="8395504" cy="5840873"/>
            <a:chOff x="171517" y="162716"/>
            <a:chExt cx="9562965" cy="665309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9C8A91F-8F32-D0C7-87D5-C770D31CAF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2491667" y="2837767"/>
              <a:ext cx="2017154" cy="153677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A1901E0-C41F-D24C-E683-65FA8A44AD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341114" y="2846498"/>
              <a:ext cx="2583786" cy="208594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C0599BB-364F-8577-32F0-BF8B3F894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0036" y="5251350"/>
              <a:ext cx="2085944" cy="156445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366B2B0-C665-0F4A-2477-95C5348967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24510" y="2597576"/>
              <a:ext cx="2898514" cy="2017154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65E8D7D-3783-47F9-DDE6-6AE4B7000A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78904" y="2597576"/>
              <a:ext cx="2141706" cy="2017153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2231782-5C20-7C54-B2BB-EC87F2985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74626" y="4661015"/>
              <a:ext cx="2873057" cy="2154793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7BBE26CA-6CB2-1487-F974-084FA46BD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124" y="4661015"/>
              <a:ext cx="2873057" cy="2154793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BFB3D49-13F0-D289-01D1-5E8E04D09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65889" y="162716"/>
              <a:ext cx="3168593" cy="237644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5DEA835F-EA47-FB23-3ED4-89D41CD47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36149" y="162718"/>
              <a:ext cx="3168594" cy="2376446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B62A7C3-AE02-371E-6A8F-3A94B05EBA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535037" y="-200801"/>
              <a:ext cx="2376445" cy="3103485"/>
            </a:xfrm>
            <a:prstGeom prst="rect">
              <a:avLst/>
            </a:prstGeom>
          </p:spPr>
        </p:pic>
      </p:grpSp>
      <p:pic>
        <p:nvPicPr>
          <p:cNvPr id="14" name="Picture 3">
            <a:hlinkClick r:id="rId12"/>
            <a:extLst>
              <a:ext uri="{FF2B5EF4-FFF2-40B4-BE49-F238E27FC236}">
                <a16:creationId xmlns:a16="http://schemas.microsoft.com/office/drawing/2014/main" id="{099E40D1-783A-E784-E479-9C1B79A66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9646" y="124144"/>
            <a:ext cx="930197" cy="46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7A3A34C-30F7-1BA3-7C45-02D311120208}"/>
              </a:ext>
            </a:extLst>
          </p:cNvPr>
          <p:cNvCxnSpPr>
            <a:cxnSpLocks/>
          </p:cNvCxnSpPr>
          <p:nvPr/>
        </p:nvCxnSpPr>
        <p:spPr>
          <a:xfrm>
            <a:off x="1027503" y="658217"/>
            <a:ext cx="794234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1892B58-0C52-3B54-DC3E-E43E15349F69}"/>
              </a:ext>
            </a:extLst>
          </p:cNvPr>
          <p:cNvSpPr txBox="1"/>
          <p:nvPr/>
        </p:nvSpPr>
        <p:spPr>
          <a:xfrm>
            <a:off x="936157" y="237382"/>
            <a:ext cx="6200450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b="1" dirty="0" err="1"/>
              <a:t>Bewegungslandschaft</a:t>
            </a:r>
            <a:r>
              <a:rPr lang="en-GB" sz="1400" b="1" dirty="0"/>
              <a:t> | </a:t>
            </a:r>
            <a:r>
              <a:rPr lang="en-GB" sz="1400" dirty="0" err="1"/>
              <a:t>Beispiel</a:t>
            </a:r>
            <a:r>
              <a:rPr lang="en-GB" sz="1400" dirty="0"/>
              <a:t> </a:t>
            </a:r>
            <a:r>
              <a:rPr lang="en-GB" sz="1400" dirty="0" err="1"/>
              <a:t>Aufstellungsplan</a:t>
            </a:r>
            <a:r>
              <a:rPr lang="en-GB" sz="1400" dirty="0"/>
              <a:t> in der </a:t>
            </a:r>
            <a:r>
              <a:rPr lang="en-GB" sz="1400" dirty="0" err="1"/>
              <a:t>Turnhalle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994308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raphic 268" descr="Music notation with solid fill">
            <a:extLst>
              <a:ext uri="{FF2B5EF4-FFF2-40B4-BE49-F238E27FC236}">
                <a16:creationId xmlns:a16="http://schemas.microsoft.com/office/drawing/2014/main" id="{612996E3-A26C-074D-84DA-5D468F546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374850">
            <a:off x="2778441" y="5901097"/>
            <a:ext cx="665511" cy="665511"/>
          </a:xfrm>
          <a:prstGeom prst="rect">
            <a:avLst/>
          </a:prstGeom>
        </p:spPr>
      </p:pic>
      <p:grpSp>
        <p:nvGrpSpPr>
          <p:cNvPr id="243" name="Group 242">
            <a:extLst>
              <a:ext uri="{FF2B5EF4-FFF2-40B4-BE49-F238E27FC236}">
                <a16:creationId xmlns:a16="http://schemas.microsoft.com/office/drawing/2014/main" id="{DC97F757-3FA1-9C46-98DA-FD0C3D56E6E4}"/>
              </a:ext>
            </a:extLst>
          </p:cNvPr>
          <p:cNvGrpSpPr/>
          <p:nvPr/>
        </p:nvGrpSpPr>
        <p:grpSpPr>
          <a:xfrm>
            <a:off x="6524707" y="4260836"/>
            <a:ext cx="2891738" cy="783539"/>
            <a:chOff x="6762408" y="5145280"/>
            <a:chExt cx="2891738" cy="783539"/>
          </a:xfrm>
        </p:grpSpPr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4E537154-3C0A-3B4C-A992-0AB17602655E}"/>
                </a:ext>
              </a:extLst>
            </p:cNvPr>
            <p:cNvSpPr/>
            <p:nvPr/>
          </p:nvSpPr>
          <p:spPr>
            <a:xfrm>
              <a:off x="8929493" y="5536697"/>
              <a:ext cx="724653" cy="391903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000"/>
                </a:lnSpc>
              </a:pPr>
              <a:r>
                <a:rPr lang="en-GB" sz="900" dirty="0" err="1"/>
                <a:t>dünne</a:t>
              </a:r>
              <a:r>
                <a:rPr lang="en-GB" sz="900" dirty="0"/>
                <a:t> Matte</a:t>
              </a:r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9824126B-0A76-494F-A1F4-48D1039BD238}"/>
                </a:ext>
              </a:extLst>
            </p:cNvPr>
            <p:cNvSpPr/>
            <p:nvPr/>
          </p:nvSpPr>
          <p:spPr>
            <a:xfrm>
              <a:off x="6762408" y="5145499"/>
              <a:ext cx="724653" cy="391903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000"/>
                </a:lnSpc>
              </a:pPr>
              <a:r>
                <a:rPr lang="en-GB" sz="900" dirty="0" err="1"/>
                <a:t>dünne</a:t>
              </a:r>
              <a:r>
                <a:rPr lang="en-GB" sz="900" dirty="0"/>
                <a:t> Matte</a:t>
              </a:r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F4F3B454-F34F-C84B-9531-0EC93430D5F4}"/>
                </a:ext>
              </a:extLst>
            </p:cNvPr>
            <p:cNvSpPr/>
            <p:nvPr/>
          </p:nvSpPr>
          <p:spPr>
            <a:xfrm>
              <a:off x="7487060" y="5145280"/>
              <a:ext cx="724653" cy="391903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000"/>
                </a:lnSpc>
              </a:pPr>
              <a:endParaRPr lang="en-GB" sz="900" dirty="0"/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1B7252B7-5441-A24D-922D-57AFF3B9CC85}"/>
                </a:ext>
              </a:extLst>
            </p:cNvPr>
            <p:cNvSpPr/>
            <p:nvPr/>
          </p:nvSpPr>
          <p:spPr>
            <a:xfrm>
              <a:off x="6762408" y="5536916"/>
              <a:ext cx="724653" cy="391903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000"/>
                </a:lnSpc>
              </a:pPr>
              <a:r>
                <a:rPr lang="en-GB" sz="900" dirty="0" err="1"/>
                <a:t>dünne</a:t>
              </a:r>
              <a:r>
                <a:rPr lang="en-GB" sz="900" dirty="0"/>
                <a:t> Matte</a:t>
              </a:r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63AB6B1D-F8FE-EC4C-B150-4ACD1F881F94}"/>
                </a:ext>
              </a:extLst>
            </p:cNvPr>
            <p:cNvSpPr/>
            <p:nvPr/>
          </p:nvSpPr>
          <p:spPr>
            <a:xfrm>
              <a:off x="7487060" y="5536697"/>
              <a:ext cx="724653" cy="391903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000"/>
                </a:lnSpc>
              </a:pPr>
              <a:r>
                <a:rPr lang="en-GB" sz="900" dirty="0" err="1"/>
                <a:t>dünne</a:t>
              </a:r>
              <a:r>
                <a:rPr lang="en-GB" sz="900" dirty="0"/>
                <a:t> Matte</a:t>
              </a:r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06B1F462-A800-B743-8071-1FC29C5C206B}"/>
                </a:ext>
              </a:extLst>
            </p:cNvPr>
            <p:cNvSpPr/>
            <p:nvPr/>
          </p:nvSpPr>
          <p:spPr>
            <a:xfrm>
              <a:off x="8208276" y="5145280"/>
              <a:ext cx="724653" cy="391903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000"/>
                </a:lnSpc>
              </a:pPr>
              <a:endParaRPr lang="en-GB" sz="900" dirty="0"/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703BD92B-AEE6-8A42-A0AD-85C76EB36BE2}"/>
                </a:ext>
              </a:extLst>
            </p:cNvPr>
            <p:cNvSpPr/>
            <p:nvPr/>
          </p:nvSpPr>
          <p:spPr>
            <a:xfrm>
              <a:off x="8208276" y="5536697"/>
              <a:ext cx="724653" cy="391903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000"/>
                </a:lnSpc>
              </a:pPr>
              <a:r>
                <a:rPr lang="en-GB" sz="900" dirty="0" err="1"/>
                <a:t>dünne</a:t>
              </a:r>
              <a:r>
                <a:rPr lang="en-GB" sz="900" dirty="0"/>
                <a:t> Matte</a:t>
              </a:r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1725CD3B-3EC7-2144-9E50-4B6CD7A5F2D6}"/>
                </a:ext>
              </a:extLst>
            </p:cNvPr>
            <p:cNvSpPr/>
            <p:nvPr/>
          </p:nvSpPr>
          <p:spPr>
            <a:xfrm>
              <a:off x="8929493" y="5145280"/>
              <a:ext cx="724653" cy="391903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000"/>
                </a:lnSpc>
              </a:pPr>
              <a:r>
                <a:rPr lang="en-GB" sz="900" dirty="0" err="1"/>
                <a:t>dünne</a:t>
              </a:r>
              <a:r>
                <a:rPr lang="en-GB" sz="900" dirty="0"/>
                <a:t> Matte</a:t>
              </a:r>
            </a:p>
          </p:txBody>
        </p:sp>
      </p:grpSp>
      <p:sp>
        <p:nvSpPr>
          <p:cNvPr id="210" name="Rectangle 209">
            <a:extLst>
              <a:ext uri="{FF2B5EF4-FFF2-40B4-BE49-F238E27FC236}">
                <a16:creationId xmlns:a16="http://schemas.microsoft.com/office/drawing/2014/main" id="{9734D1CA-6C5B-DE4F-907B-D5D6AB1A00D2}"/>
              </a:ext>
            </a:extLst>
          </p:cNvPr>
          <p:cNvSpPr/>
          <p:nvPr/>
        </p:nvSpPr>
        <p:spPr>
          <a:xfrm>
            <a:off x="8199882" y="2971749"/>
            <a:ext cx="724653" cy="391903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>
              <a:lnSpc>
                <a:spcPts val="1000"/>
              </a:lnSpc>
            </a:pPr>
            <a:r>
              <a:rPr lang="en-GB" sz="900" dirty="0" err="1"/>
              <a:t>dünne</a:t>
            </a:r>
            <a:r>
              <a:rPr lang="en-GB" sz="900" dirty="0"/>
              <a:t> Matte</a:t>
            </a: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6B6F033A-1E59-7C43-AF41-26C11391F21C}"/>
              </a:ext>
            </a:extLst>
          </p:cNvPr>
          <p:cNvSpPr/>
          <p:nvPr/>
        </p:nvSpPr>
        <p:spPr>
          <a:xfrm>
            <a:off x="6804218" y="2971749"/>
            <a:ext cx="724653" cy="391903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>
              <a:lnSpc>
                <a:spcPts val="1000"/>
              </a:lnSpc>
            </a:pPr>
            <a:r>
              <a:rPr lang="en-GB" sz="900" dirty="0" err="1"/>
              <a:t>dünne</a:t>
            </a:r>
            <a:r>
              <a:rPr lang="en-GB" sz="900" dirty="0"/>
              <a:t> Matte</a:t>
            </a: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0EE638DF-BE5E-4443-98BB-A5EA7CCF2868}"/>
              </a:ext>
            </a:extLst>
          </p:cNvPr>
          <p:cNvSpPr/>
          <p:nvPr/>
        </p:nvSpPr>
        <p:spPr>
          <a:xfrm>
            <a:off x="7674031" y="2856482"/>
            <a:ext cx="391330" cy="730521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>
              <a:lnSpc>
                <a:spcPts val="1000"/>
              </a:lnSpc>
            </a:pPr>
            <a:r>
              <a:rPr lang="en-GB" sz="900" dirty="0" err="1"/>
              <a:t>dünne</a:t>
            </a:r>
            <a:r>
              <a:rPr lang="en-GB" sz="900" dirty="0"/>
              <a:t> Matte</a:t>
            </a: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D54732FC-078A-6741-8E19-A942A0BF785C}"/>
              </a:ext>
            </a:extLst>
          </p:cNvPr>
          <p:cNvSpPr/>
          <p:nvPr/>
        </p:nvSpPr>
        <p:spPr>
          <a:xfrm rot="16200000">
            <a:off x="6843183" y="3457668"/>
            <a:ext cx="823241" cy="7227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900" dirty="0" err="1">
                <a:solidFill>
                  <a:schemeClr val="accent1">
                    <a:lumMod val="75000"/>
                  </a:schemeClr>
                </a:solidFill>
              </a:rPr>
              <a:t>mittledicke</a:t>
            </a:r>
            <a:r>
              <a:rPr lang="en-GB" sz="900" dirty="0">
                <a:solidFill>
                  <a:schemeClr val="accent1">
                    <a:lumMod val="75000"/>
                  </a:schemeClr>
                </a:solidFill>
              </a:rPr>
              <a:t> Matte</a:t>
            </a: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1D7F710E-4768-C244-B6F8-687C93CC87C5}"/>
              </a:ext>
            </a:extLst>
          </p:cNvPr>
          <p:cNvSpPr/>
          <p:nvPr/>
        </p:nvSpPr>
        <p:spPr>
          <a:xfrm rot="16200000">
            <a:off x="8072075" y="3457668"/>
            <a:ext cx="823241" cy="7227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GB" sz="900" dirty="0" err="1">
                <a:solidFill>
                  <a:schemeClr val="accent1">
                    <a:lumMod val="75000"/>
                  </a:schemeClr>
                </a:solidFill>
              </a:rPr>
              <a:t>mittledicke</a:t>
            </a:r>
            <a:r>
              <a:rPr lang="en-GB" sz="900" dirty="0">
                <a:solidFill>
                  <a:schemeClr val="accent1">
                    <a:lumMod val="75000"/>
                  </a:schemeClr>
                </a:solidFill>
              </a:rPr>
              <a:t> Matte</a:t>
            </a:r>
          </a:p>
        </p:txBody>
      </p: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2F697B23-9A4E-1444-81DF-06EB0313F6B4}"/>
              </a:ext>
            </a:extLst>
          </p:cNvPr>
          <p:cNvGrpSpPr/>
          <p:nvPr/>
        </p:nvGrpSpPr>
        <p:grpSpPr>
          <a:xfrm>
            <a:off x="6492405" y="3094352"/>
            <a:ext cx="1355824" cy="292438"/>
            <a:chOff x="4232174" y="3791734"/>
            <a:chExt cx="1355824" cy="292438"/>
          </a:xfrm>
        </p:grpSpPr>
        <p:sp>
          <p:nvSpPr>
            <p:cNvPr id="190" name="Rounded Rectangle 189">
              <a:extLst>
                <a:ext uri="{FF2B5EF4-FFF2-40B4-BE49-F238E27FC236}">
                  <a16:creationId xmlns:a16="http://schemas.microsoft.com/office/drawing/2014/main" id="{64127DE7-44CE-6B43-A1F8-6BF139689EC8}"/>
                </a:ext>
              </a:extLst>
            </p:cNvPr>
            <p:cNvSpPr/>
            <p:nvPr/>
          </p:nvSpPr>
          <p:spPr>
            <a:xfrm>
              <a:off x="4467022" y="3791734"/>
              <a:ext cx="47574" cy="28777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Rounded Rectangle 190">
              <a:extLst>
                <a:ext uri="{FF2B5EF4-FFF2-40B4-BE49-F238E27FC236}">
                  <a16:creationId xmlns:a16="http://schemas.microsoft.com/office/drawing/2014/main" id="{05BA8EA8-B9D2-4043-B3B4-8E767B94EF3E}"/>
                </a:ext>
              </a:extLst>
            </p:cNvPr>
            <p:cNvSpPr/>
            <p:nvPr/>
          </p:nvSpPr>
          <p:spPr>
            <a:xfrm>
              <a:off x="5296537" y="3796394"/>
              <a:ext cx="47574" cy="28777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A88BE1DB-0CA2-144D-916B-D058A47D0499}"/>
                </a:ext>
              </a:extLst>
            </p:cNvPr>
            <p:cNvGrpSpPr/>
            <p:nvPr/>
          </p:nvGrpSpPr>
          <p:grpSpPr>
            <a:xfrm>
              <a:off x="4232174" y="3877844"/>
              <a:ext cx="1355824" cy="125619"/>
              <a:chOff x="4366358" y="3827775"/>
              <a:chExt cx="1088720" cy="125619"/>
            </a:xfrm>
          </p:grpSpPr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EEF49CED-2E26-0947-BC43-0460FBC768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66358" y="3827775"/>
                <a:ext cx="1088720" cy="0"/>
              </a:xfrm>
              <a:prstGeom prst="line">
                <a:avLst/>
              </a:prstGeom>
              <a:ln w="2222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9AB49204-AF29-DC4A-A7AA-EA7F99274B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66358" y="3953394"/>
                <a:ext cx="1088720" cy="0"/>
              </a:xfrm>
              <a:prstGeom prst="line">
                <a:avLst/>
              </a:prstGeom>
              <a:ln w="2222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82C215E0-2392-3247-888F-93CA3265FCA2}"/>
              </a:ext>
            </a:extLst>
          </p:cNvPr>
          <p:cNvGrpSpPr/>
          <p:nvPr/>
        </p:nvGrpSpPr>
        <p:grpSpPr>
          <a:xfrm>
            <a:off x="7886307" y="3094352"/>
            <a:ext cx="1355824" cy="292438"/>
            <a:chOff x="4232174" y="3791734"/>
            <a:chExt cx="1355824" cy="292438"/>
          </a:xfrm>
        </p:grpSpPr>
        <p:sp>
          <p:nvSpPr>
            <p:cNvPr id="196" name="Rounded Rectangle 195">
              <a:extLst>
                <a:ext uri="{FF2B5EF4-FFF2-40B4-BE49-F238E27FC236}">
                  <a16:creationId xmlns:a16="http://schemas.microsoft.com/office/drawing/2014/main" id="{63EAC5A6-8192-DC4E-8027-6668E575541E}"/>
                </a:ext>
              </a:extLst>
            </p:cNvPr>
            <p:cNvSpPr/>
            <p:nvPr/>
          </p:nvSpPr>
          <p:spPr>
            <a:xfrm>
              <a:off x="4467022" y="3791734"/>
              <a:ext cx="47574" cy="28777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Rounded Rectangle 196">
              <a:extLst>
                <a:ext uri="{FF2B5EF4-FFF2-40B4-BE49-F238E27FC236}">
                  <a16:creationId xmlns:a16="http://schemas.microsoft.com/office/drawing/2014/main" id="{A5A1884C-96D6-0542-A52F-40D44CBD35F7}"/>
                </a:ext>
              </a:extLst>
            </p:cNvPr>
            <p:cNvSpPr/>
            <p:nvPr/>
          </p:nvSpPr>
          <p:spPr>
            <a:xfrm>
              <a:off x="5296537" y="3796394"/>
              <a:ext cx="47574" cy="28777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3C48B512-0916-B947-A495-1B85A1417CF7}"/>
                </a:ext>
              </a:extLst>
            </p:cNvPr>
            <p:cNvGrpSpPr/>
            <p:nvPr/>
          </p:nvGrpSpPr>
          <p:grpSpPr>
            <a:xfrm>
              <a:off x="4232174" y="3877844"/>
              <a:ext cx="1355824" cy="125619"/>
              <a:chOff x="4366358" y="3827775"/>
              <a:chExt cx="1088720" cy="125619"/>
            </a:xfrm>
          </p:grpSpPr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13223C9F-BBA6-2E45-B3BE-918BDD63C7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66358" y="3827775"/>
                <a:ext cx="1088720" cy="0"/>
              </a:xfrm>
              <a:prstGeom prst="line">
                <a:avLst/>
              </a:prstGeom>
              <a:ln w="2222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6CD07310-833B-2C48-B149-B7ACA39F61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66358" y="3953394"/>
                <a:ext cx="1088720" cy="0"/>
              </a:xfrm>
              <a:prstGeom prst="line">
                <a:avLst/>
              </a:prstGeom>
              <a:ln w="2222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1" name="Rectangle 200">
            <a:extLst>
              <a:ext uri="{FF2B5EF4-FFF2-40B4-BE49-F238E27FC236}">
                <a16:creationId xmlns:a16="http://schemas.microsoft.com/office/drawing/2014/main" id="{D6EE25F8-A895-D046-9BA1-830221C50AC6}"/>
              </a:ext>
            </a:extLst>
          </p:cNvPr>
          <p:cNvSpPr/>
          <p:nvPr/>
        </p:nvSpPr>
        <p:spPr>
          <a:xfrm>
            <a:off x="7272842" y="4251253"/>
            <a:ext cx="1180479" cy="13345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</a:pPr>
            <a:r>
              <a:rPr lang="en-GB" sz="900" dirty="0" err="1"/>
              <a:t>Bänke</a:t>
            </a:r>
            <a:endParaRPr lang="en-GB" sz="900" dirty="0"/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92E207F9-A602-4B47-A800-27FF5082293A}"/>
              </a:ext>
            </a:extLst>
          </p:cNvPr>
          <p:cNvSpPr/>
          <p:nvPr/>
        </p:nvSpPr>
        <p:spPr>
          <a:xfrm>
            <a:off x="3973724" y="4322492"/>
            <a:ext cx="391330" cy="730521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>
              <a:lnSpc>
                <a:spcPts val="1000"/>
              </a:lnSpc>
            </a:pPr>
            <a:r>
              <a:rPr lang="en-GB" sz="900" dirty="0" err="1"/>
              <a:t>dünne</a:t>
            </a:r>
            <a:r>
              <a:rPr lang="en-GB" sz="900" dirty="0"/>
              <a:t> Matte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8C2DD9E9-B94E-4241-A327-E6F8CF2AE31A}"/>
              </a:ext>
            </a:extLst>
          </p:cNvPr>
          <p:cNvSpPr/>
          <p:nvPr/>
        </p:nvSpPr>
        <p:spPr>
          <a:xfrm>
            <a:off x="2805506" y="4325225"/>
            <a:ext cx="391330" cy="730521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>
              <a:lnSpc>
                <a:spcPts val="1000"/>
              </a:lnSpc>
            </a:pPr>
            <a:r>
              <a:rPr lang="en-GB" sz="900" dirty="0" err="1"/>
              <a:t>dünne</a:t>
            </a:r>
            <a:r>
              <a:rPr lang="en-GB" sz="900" dirty="0"/>
              <a:t> Matte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87C28A6-DF3F-7D4C-A9BC-198864941B28}"/>
              </a:ext>
            </a:extLst>
          </p:cNvPr>
          <p:cNvSpPr/>
          <p:nvPr/>
        </p:nvSpPr>
        <p:spPr>
          <a:xfrm>
            <a:off x="250270" y="5212893"/>
            <a:ext cx="724653" cy="8232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GB" sz="900" dirty="0" err="1">
                <a:solidFill>
                  <a:schemeClr val="accent1">
                    <a:lumMod val="75000"/>
                  </a:schemeClr>
                </a:solidFill>
              </a:rPr>
              <a:t>mittledicke</a:t>
            </a:r>
            <a:r>
              <a:rPr lang="en-GB" sz="900" dirty="0">
                <a:solidFill>
                  <a:schemeClr val="accent1">
                    <a:lumMod val="75000"/>
                  </a:schemeClr>
                </a:solidFill>
              </a:rPr>
              <a:t> Matte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1861F1F9-CC4E-744F-8F0C-0A3C3C63F44D}"/>
              </a:ext>
            </a:extLst>
          </p:cNvPr>
          <p:cNvSpPr/>
          <p:nvPr/>
        </p:nvSpPr>
        <p:spPr>
          <a:xfrm>
            <a:off x="249865" y="4391281"/>
            <a:ext cx="724653" cy="8232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900" dirty="0" err="1">
                <a:solidFill>
                  <a:schemeClr val="accent1">
                    <a:lumMod val="75000"/>
                  </a:schemeClr>
                </a:solidFill>
              </a:rPr>
              <a:t>mittledicke</a:t>
            </a:r>
            <a:r>
              <a:rPr lang="en-GB" sz="900" dirty="0">
                <a:solidFill>
                  <a:schemeClr val="accent1">
                    <a:lumMod val="75000"/>
                  </a:schemeClr>
                </a:solidFill>
              </a:rPr>
              <a:t> Matte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7F25E42-F9B9-0147-A159-A17393677E00}"/>
              </a:ext>
            </a:extLst>
          </p:cNvPr>
          <p:cNvGrpSpPr/>
          <p:nvPr/>
        </p:nvGrpSpPr>
        <p:grpSpPr>
          <a:xfrm>
            <a:off x="8163157" y="229079"/>
            <a:ext cx="960210" cy="391903"/>
            <a:chOff x="5637180" y="-345912"/>
            <a:chExt cx="1075638" cy="439014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C7FF6744-33B9-8F4D-8E1E-359677D301D7}"/>
                </a:ext>
              </a:extLst>
            </p:cNvPr>
            <p:cNvSpPr/>
            <p:nvPr/>
          </p:nvSpPr>
          <p:spPr>
            <a:xfrm>
              <a:off x="5637180" y="-345912"/>
              <a:ext cx="1075638" cy="4390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38A8DB1C-3B30-6B41-856E-B77142F0E52F}"/>
                </a:ext>
              </a:extLst>
            </p:cNvPr>
            <p:cNvSpPr/>
            <p:nvPr/>
          </p:nvSpPr>
          <p:spPr>
            <a:xfrm>
              <a:off x="5637180" y="-339590"/>
              <a:ext cx="533771" cy="19635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651533A-1B8D-8C42-8DEB-94600ED0DD3B}"/>
                </a:ext>
              </a:extLst>
            </p:cNvPr>
            <p:cNvSpPr/>
            <p:nvPr/>
          </p:nvSpPr>
          <p:spPr>
            <a:xfrm>
              <a:off x="5637180" y="-103256"/>
              <a:ext cx="533771" cy="19635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17A24E3C-2901-9B4C-9441-226BBD7E74DE}"/>
                </a:ext>
              </a:extLst>
            </p:cNvPr>
            <p:cNvSpPr/>
            <p:nvPr/>
          </p:nvSpPr>
          <p:spPr>
            <a:xfrm>
              <a:off x="6179047" y="-339590"/>
              <a:ext cx="533771" cy="19635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77E9F2B-47D7-9247-83BE-B5775B6D02FF}"/>
                </a:ext>
              </a:extLst>
            </p:cNvPr>
            <p:cNvSpPr/>
            <p:nvPr/>
          </p:nvSpPr>
          <p:spPr>
            <a:xfrm>
              <a:off x="6179047" y="-103256"/>
              <a:ext cx="533771" cy="19635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511ECB3A-2791-154F-9B56-E80700182DCF}"/>
              </a:ext>
            </a:extLst>
          </p:cNvPr>
          <p:cNvSpPr/>
          <p:nvPr/>
        </p:nvSpPr>
        <p:spPr>
          <a:xfrm>
            <a:off x="8162755" y="624430"/>
            <a:ext cx="960210" cy="72465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BE175B-3502-564F-AA22-70EA9AFC3DB0}"/>
              </a:ext>
            </a:extLst>
          </p:cNvPr>
          <p:cNvSpPr/>
          <p:nvPr/>
        </p:nvSpPr>
        <p:spPr>
          <a:xfrm>
            <a:off x="787870" y="321081"/>
            <a:ext cx="4796381" cy="8232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b="1" dirty="0">
                <a:solidFill>
                  <a:schemeClr val="tx1"/>
                </a:solidFill>
              </a:rPr>
              <a:t>7</a:t>
            </a:r>
          </a:p>
          <a:p>
            <a:pPr algn="ctr"/>
            <a:r>
              <a:rPr lang="en-GB" sz="900" b="1" dirty="0" err="1">
                <a:solidFill>
                  <a:schemeClr val="tx1"/>
                </a:solidFill>
              </a:rPr>
              <a:t>Airtrack</a:t>
            </a:r>
            <a:r>
              <a:rPr lang="en-GB" sz="900" b="1" dirty="0">
                <a:solidFill>
                  <a:schemeClr val="tx1"/>
                </a:solidFill>
              </a:rPr>
              <a:t>-Matte </a:t>
            </a:r>
            <a:r>
              <a:rPr lang="en-GB" sz="900" b="1" dirty="0" err="1">
                <a:solidFill>
                  <a:schemeClr val="tx1"/>
                </a:solidFill>
              </a:rPr>
              <a:t>gemietet</a:t>
            </a:r>
            <a:r>
              <a:rPr lang="en-GB" sz="900" b="1" dirty="0">
                <a:solidFill>
                  <a:schemeClr val="tx1"/>
                </a:solidFill>
              </a:rPr>
              <a:t> von </a:t>
            </a:r>
            <a:r>
              <a:rPr lang="en-GB" sz="900" b="1" dirty="0" err="1">
                <a:solidFill>
                  <a:schemeClr val="tx1"/>
                </a:solidFill>
              </a:rPr>
              <a:t>Turnverein</a:t>
            </a:r>
            <a:r>
              <a:rPr lang="en-GB" sz="900" b="1" dirty="0">
                <a:solidFill>
                  <a:schemeClr val="tx1"/>
                </a:solidFill>
              </a:rPr>
              <a:t> Seen</a:t>
            </a:r>
          </a:p>
          <a:p>
            <a:pPr algn="ctr"/>
            <a:r>
              <a:rPr lang="en-GB" sz="900" dirty="0"/>
              <a:t>2-3 </a:t>
            </a:r>
            <a:r>
              <a:rPr lang="en-GB" sz="900" dirty="0" err="1"/>
              <a:t>Stunden</a:t>
            </a:r>
            <a:r>
              <a:rPr lang="en-GB" sz="900" dirty="0"/>
              <a:t> </a:t>
            </a:r>
            <a:r>
              <a:rPr lang="en-GB" sz="900" dirty="0" err="1"/>
              <a:t>Pumpzeit</a:t>
            </a:r>
            <a:r>
              <a:rPr lang="en-GB" sz="900" dirty="0"/>
              <a:t> &amp; </a:t>
            </a:r>
            <a:r>
              <a:rPr lang="en-GB" sz="900" dirty="0" err="1"/>
              <a:t>jeden</a:t>
            </a:r>
            <a:r>
              <a:rPr lang="en-GB" sz="900" dirty="0"/>
              <a:t> Morgen </a:t>
            </a:r>
            <a:r>
              <a:rPr lang="en-GB" sz="900" dirty="0" err="1"/>
              <a:t>etwas</a:t>
            </a:r>
            <a:r>
              <a:rPr lang="en-GB" sz="900" dirty="0"/>
              <a:t> </a:t>
            </a:r>
            <a:r>
              <a:rPr lang="en-GB" sz="900" dirty="0" err="1"/>
              <a:t>nachpumpen</a:t>
            </a:r>
            <a:endParaRPr lang="en-GB" sz="900" dirty="0"/>
          </a:p>
          <a:p>
            <a:pPr algn="ctr"/>
            <a:r>
              <a:rPr lang="en-GB" sz="900" dirty="0"/>
              <a:t>(Kinder </a:t>
            </a:r>
            <a:r>
              <a:rPr lang="en-GB" sz="900" dirty="0" err="1"/>
              <a:t>müssen</a:t>
            </a:r>
            <a:r>
              <a:rPr lang="en-GB" sz="900" dirty="0"/>
              <a:t> </a:t>
            </a:r>
            <a:r>
              <a:rPr lang="en-GB" sz="900" dirty="0" err="1"/>
              <a:t>Schuhe</a:t>
            </a:r>
            <a:r>
              <a:rPr lang="en-GB" sz="900" dirty="0"/>
              <a:t> </a:t>
            </a:r>
            <a:r>
              <a:rPr lang="en-GB" sz="900" dirty="0" err="1"/>
              <a:t>ausziehen</a:t>
            </a:r>
            <a:r>
              <a:rPr lang="en-GB" sz="900" dirty="0"/>
              <a:t>!)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8A6BF5B-7225-F546-B4F9-0FE0F7AEA60C}"/>
              </a:ext>
            </a:extLst>
          </p:cNvPr>
          <p:cNvSpPr/>
          <p:nvPr/>
        </p:nvSpPr>
        <p:spPr>
          <a:xfrm>
            <a:off x="873190" y="1281899"/>
            <a:ext cx="76639" cy="75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DEDDB10-36CB-C647-8904-81D0F5224337}"/>
              </a:ext>
            </a:extLst>
          </p:cNvPr>
          <p:cNvSpPr/>
          <p:nvPr/>
        </p:nvSpPr>
        <p:spPr>
          <a:xfrm>
            <a:off x="1244883" y="1281899"/>
            <a:ext cx="76639" cy="75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B8ED530-A4C3-154E-879E-D090B535DB17}"/>
              </a:ext>
            </a:extLst>
          </p:cNvPr>
          <p:cNvSpPr/>
          <p:nvPr/>
        </p:nvSpPr>
        <p:spPr>
          <a:xfrm>
            <a:off x="1616576" y="1281899"/>
            <a:ext cx="76639" cy="75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1FB44AC-985E-1D4D-B923-2B1CAA6FFC29}"/>
              </a:ext>
            </a:extLst>
          </p:cNvPr>
          <p:cNvSpPr/>
          <p:nvPr/>
        </p:nvSpPr>
        <p:spPr>
          <a:xfrm>
            <a:off x="1988269" y="1281899"/>
            <a:ext cx="76639" cy="75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C56B473-5767-3340-A86C-90EBCB137714}"/>
              </a:ext>
            </a:extLst>
          </p:cNvPr>
          <p:cNvSpPr/>
          <p:nvPr/>
        </p:nvSpPr>
        <p:spPr>
          <a:xfrm>
            <a:off x="2359962" y="1281899"/>
            <a:ext cx="76639" cy="75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A6B41DF-D6CF-AA4E-A05B-54BFAFA3ED95}"/>
              </a:ext>
            </a:extLst>
          </p:cNvPr>
          <p:cNvSpPr/>
          <p:nvPr/>
        </p:nvSpPr>
        <p:spPr>
          <a:xfrm>
            <a:off x="2731655" y="1281899"/>
            <a:ext cx="76639" cy="75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b="1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74B9478-CD9C-6F4E-A55E-E438CA8E5F0F}"/>
              </a:ext>
            </a:extLst>
          </p:cNvPr>
          <p:cNvSpPr/>
          <p:nvPr/>
        </p:nvSpPr>
        <p:spPr>
          <a:xfrm>
            <a:off x="3103348" y="1281899"/>
            <a:ext cx="76639" cy="75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CE6CC03-340D-3D49-B6DB-3B43737728A9}"/>
              </a:ext>
            </a:extLst>
          </p:cNvPr>
          <p:cNvSpPr/>
          <p:nvPr/>
        </p:nvSpPr>
        <p:spPr>
          <a:xfrm>
            <a:off x="3475041" y="1281899"/>
            <a:ext cx="76639" cy="75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0CF52DC-3375-D446-9881-9E90C83567F0}"/>
              </a:ext>
            </a:extLst>
          </p:cNvPr>
          <p:cNvSpPr/>
          <p:nvPr/>
        </p:nvSpPr>
        <p:spPr>
          <a:xfrm>
            <a:off x="3846734" y="1281899"/>
            <a:ext cx="76639" cy="75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b="1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0E64B4-0EED-1944-8B36-3447C2DC219D}"/>
              </a:ext>
            </a:extLst>
          </p:cNvPr>
          <p:cNvSpPr/>
          <p:nvPr/>
        </p:nvSpPr>
        <p:spPr>
          <a:xfrm>
            <a:off x="5729103" y="711710"/>
            <a:ext cx="76639" cy="75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b="1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4442868-5B24-7F41-9A77-B22EC546F9BB}"/>
              </a:ext>
            </a:extLst>
          </p:cNvPr>
          <p:cNvSpPr/>
          <p:nvPr/>
        </p:nvSpPr>
        <p:spPr>
          <a:xfrm>
            <a:off x="5729103" y="1100087"/>
            <a:ext cx="76639" cy="75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B60A5A6-0E16-3146-9C38-892ED486053A}"/>
              </a:ext>
            </a:extLst>
          </p:cNvPr>
          <p:cNvSpPr txBox="1"/>
          <p:nvPr/>
        </p:nvSpPr>
        <p:spPr>
          <a:xfrm>
            <a:off x="8032423" y="1388338"/>
            <a:ext cx="1167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/>
              <a:t>9</a:t>
            </a:r>
          </a:p>
          <a:p>
            <a:pPr algn="ctr"/>
            <a:r>
              <a:rPr lang="en-GB" sz="900" b="1" dirty="0" err="1"/>
              <a:t>Kletterstange</a:t>
            </a:r>
            <a:endParaRPr lang="en-GB" sz="900" b="1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766FC62-9AB4-1F44-B982-86D6D4646633}"/>
              </a:ext>
            </a:extLst>
          </p:cNvPr>
          <p:cNvGrpSpPr/>
          <p:nvPr/>
        </p:nvGrpSpPr>
        <p:grpSpPr>
          <a:xfrm>
            <a:off x="8142524" y="237817"/>
            <a:ext cx="1015548" cy="1147971"/>
            <a:chOff x="10728250" y="657546"/>
            <a:chExt cx="1137629" cy="128597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1B51AF4-877F-4248-949F-80CBC8640BC2}"/>
                </a:ext>
              </a:extLst>
            </p:cNvPr>
            <p:cNvSpPr/>
            <p:nvPr/>
          </p:nvSpPr>
          <p:spPr>
            <a:xfrm rot="16200000">
              <a:off x="11274205" y="1351842"/>
              <a:ext cx="45719" cy="1137629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60000"/>
              </a:schemeClr>
            </a:solidFill>
            <a:ln>
              <a:solidFill>
                <a:schemeClr val="accent1">
                  <a:shade val="50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A264800-EBE7-E544-B3AD-A51F1B84627E}"/>
                </a:ext>
              </a:extLst>
            </p:cNvPr>
            <p:cNvSpPr/>
            <p:nvPr/>
          </p:nvSpPr>
          <p:spPr>
            <a:xfrm>
              <a:off x="10943309" y="657546"/>
              <a:ext cx="45719" cy="128293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60000"/>
              </a:schemeClr>
            </a:solidFill>
            <a:ln>
              <a:solidFill>
                <a:schemeClr val="accent1">
                  <a:shade val="50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9D5D345-B161-1A4E-803F-2A5F8D53C516}"/>
                </a:ext>
              </a:extLst>
            </p:cNvPr>
            <p:cNvSpPr/>
            <p:nvPr/>
          </p:nvSpPr>
          <p:spPr>
            <a:xfrm>
              <a:off x="11466177" y="657546"/>
              <a:ext cx="45719" cy="128293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60000"/>
              </a:schemeClr>
            </a:solidFill>
            <a:ln>
              <a:solidFill>
                <a:schemeClr val="accent1">
                  <a:shade val="50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CBEF6BB-1159-9F43-B09A-0FE6718BC9FF}"/>
                </a:ext>
              </a:extLst>
            </p:cNvPr>
            <p:cNvSpPr/>
            <p:nvPr/>
          </p:nvSpPr>
          <p:spPr>
            <a:xfrm>
              <a:off x="11204743" y="657546"/>
              <a:ext cx="45719" cy="128293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60000"/>
              </a:schemeClr>
            </a:solidFill>
            <a:ln>
              <a:solidFill>
                <a:schemeClr val="accent1">
                  <a:shade val="50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37BA584-CE23-9241-9DF0-C94EB48E9034}"/>
                </a:ext>
              </a:extLst>
            </p:cNvPr>
            <p:cNvSpPr/>
            <p:nvPr/>
          </p:nvSpPr>
          <p:spPr>
            <a:xfrm>
              <a:off x="11074026" y="657546"/>
              <a:ext cx="45719" cy="128293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60000"/>
              </a:schemeClr>
            </a:solidFill>
            <a:ln>
              <a:solidFill>
                <a:schemeClr val="accent1">
                  <a:shade val="50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F50FE9C-917F-D24F-9C70-DB0B6720A67D}"/>
                </a:ext>
              </a:extLst>
            </p:cNvPr>
            <p:cNvSpPr/>
            <p:nvPr/>
          </p:nvSpPr>
          <p:spPr>
            <a:xfrm>
              <a:off x="11335460" y="657546"/>
              <a:ext cx="45719" cy="128293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60000"/>
              </a:schemeClr>
            </a:solidFill>
            <a:ln>
              <a:solidFill>
                <a:schemeClr val="accent1">
                  <a:shade val="50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EF73C72-24BC-FE43-B5B1-49A3B4256463}"/>
                </a:ext>
              </a:extLst>
            </p:cNvPr>
            <p:cNvSpPr/>
            <p:nvPr/>
          </p:nvSpPr>
          <p:spPr>
            <a:xfrm>
              <a:off x="11596894" y="657546"/>
              <a:ext cx="45719" cy="128293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60000"/>
              </a:schemeClr>
            </a:solidFill>
            <a:ln>
              <a:solidFill>
                <a:schemeClr val="accent1">
                  <a:shade val="50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6224BFC-BCBC-5B4F-9A8E-C44B9AEE6E47}"/>
                </a:ext>
              </a:extLst>
            </p:cNvPr>
            <p:cNvSpPr/>
            <p:nvPr/>
          </p:nvSpPr>
          <p:spPr>
            <a:xfrm>
              <a:off x="11727614" y="657546"/>
              <a:ext cx="45719" cy="128293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60000"/>
              </a:schemeClr>
            </a:solidFill>
            <a:ln>
              <a:solidFill>
                <a:schemeClr val="accent1">
                  <a:shade val="50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AF22823-AF7C-1F43-B00E-0D4BE809F32A}"/>
                </a:ext>
              </a:extLst>
            </p:cNvPr>
            <p:cNvSpPr/>
            <p:nvPr/>
          </p:nvSpPr>
          <p:spPr>
            <a:xfrm>
              <a:off x="10812592" y="657546"/>
              <a:ext cx="45719" cy="128293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60000"/>
              </a:schemeClr>
            </a:solidFill>
            <a:ln>
              <a:solidFill>
                <a:schemeClr val="accent1">
                  <a:shade val="50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3BE99B63-21CC-1646-9759-50C164787FD5}"/>
              </a:ext>
            </a:extLst>
          </p:cNvPr>
          <p:cNvSpPr txBox="1"/>
          <p:nvPr/>
        </p:nvSpPr>
        <p:spPr>
          <a:xfrm rot="5400000">
            <a:off x="9220209" y="3610620"/>
            <a:ext cx="11146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 err="1"/>
              <a:t>Sprossenwand</a:t>
            </a:r>
            <a:endParaRPr lang="en-GB" sz="9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6F5B330-533B-B545-9FCA-33FEC790A14A}"/>
              </a:ext>
            </a:extLst>
          </p:cNvPr>
          <p:cNvSpPr txBox="1"/>
          <p:nvPr/>
        </p:nvSpPr>
        <p:spPr>
          <a:xfrm rot="16200000">
            <a:off x="-474603" y="3610618"/>
            <a:ext cx="11146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 err="1"/>
              <a:t>Sprossenwand</a:t>
            </a:r>
            <a:endParaRPr lang="en-GB" sz="900" b="1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B29E1D5B-2906-8C46-ABC2-2C2AE8C5F3C4}"/>
              </a:ext>
            </a:extLst>
          </p:cNvPr>
          <p:cNvSpPr/>
          <p:nvPr/>
        </p:nvSpPr>
        <p:spPr>
          <a:xfrm>
            <a:off x="4218427" y="1281899"/>
            <a:ext cx="76639" cy="75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1E52FDB-59F3-9C4B-9B41-E32D05C22D11}"/>
              </a:ext>
            </a:extLst>
          </p:cNvPr>
          <p:cNvSpPr/>
          <p:nvPr/>
        </p:nvSpPr>
        <p:spPr>
          <a:xfrm>
            <a:off x="4590120" y="1281899"/>
            <a:ext cx="76639" cy="75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538060B-5799-FE4C-86D4-546B60981170}"/>
              </a:ext>
            </a:extLst>
          </p:cNvPr>
          <p:cNvSpPr/>
          <p:nvPr/>
        </p:nvSpPr>
        <p:spPr>
          <a:xfrm>
            <a:off x="4961813" y="1281899"/>
            <a:ext cx="76639" cy="75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b="1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DDC3712-949D-554F-AEEE-95756810A086}"/>
              </a:ext>
            </a:extLst>
          </p:cNvPr>
          <p:cNvSpPr/>
          <p:nvPr/>
        </p:nvSpPr>
        <p:spPr>
          <a:xfrm>
            <a:off x="5333503" y="1281899"/>
            <a:ext cx="76639" cy="75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F449CCC-B004-564E-BEC1-29177C65BB87}"/>
              </a:ext>
            </a:extLst>
          </p:cNvPr>
          <p:cNvSpPr txBox="1"/>
          <p:nvPr/>
        </p:nvSpPr>
        <p:spPr>
          <a:xfrm>
            <a:off x="7318653" y="291347"/>
            <a:ext cx="858405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lang="en-GB" sz="900" dirty="0" err="1">
                <a:solidFill>
                  <a:schemeClr val="accent1"/>
                </a:solidFill>
              </a:rPr>
              <a:t>lange</a:t>
            </a:r>
            <a:r>
              <a:rPr lang="en-GB" sz="900" dirty="0">
                <a:solidFill>
                  <a:schemeClr val="accent1"/>
                </a:solidFill>
              </a:rPr>
              <a:t> </a:t>
            </a:r>
            <a:r>
              <a:rPr lang="en-GB" sz="900" dirty="0" err="1">
                <a:solidFill>
                  <a:schemeClr val="accent1"/>
                </a:solidFill>
              </a:rPr>
              <a:t>dünne</a:t>
            </a:r>
            <a:r>
              <a:rPr lang="en-GB" sz="900" dirty="0">
                <a:solidFill>
                  <a:schemeClr val="accent1"/>
                </a:solidFill>
              </a:rPr>
              <a:t> Matte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BFAA18B-559A-E147-BD69-82FAF06FC198}"/>
              </a:ext>
            </a:extLst>
          </p:cNvPr>
          <p:cNvSpPr txBox="1"/>
          <p:nvPr/>
        </p:nvSpPr>
        <p:spPr>
          <a:xfrm>
            <a:off x="4951966" y="2397428"/>
            <a:ext cx="85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8 </a:t>
            </a:r>
          </a:p>
          <a:p>
            <a:r>
              <a:rPr lang="en-GB" sz="900" b="1" dirty="0" err="1"/>
              <a:t>Trampolin</a:t>
            </a:r>
            <a:endParaRPr lang="en-GB" sz="900" b="1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B9BB38B-259D-FB42-AF90-1A393AB59B13}"/>
              </a:ext>
            </a:extLst>
          </p:cNvPr>
          <p:cNvSpPr/>
          <p:nvPr/>
        </p:nvSpPr>
        <p:spPr>
          <a:xfrm>
            <a:off x="4832992" y="1922084"/>
            <a:ext cx="437209" cy="417102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0173DAE-A93C-1F4B-B173-50D010DF4E2A}"/>
              </a:ext>
            </a:extLst>
          </p:cNvPr>
          <p:cNvSpPr/>
          <p:nvPr/>
        </p:nvSpPr>
        <p:spPr>
          <a:xfrm>
            <a:off x="3803958" y="1797547"/>
            <a:ext cx="960210" cy="72465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 err="1"/>
              <a:t>dicke</a:t>
            </a:r>
            <a:r>
              <a:rPr lang="en-GB" sz="900" dirty="0"/>
              <a:t> Matte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D66B596-85A9-CD45-93DB-07574449257A}"/>
              </a:ext>
            </a:extLst>
          </p:cNvPr>
          <p:cNvSpPr/>
          <p:nvPr/>
        </p:nvSpPr>
        <p:spPr>
          <a:xfrm rot="16200000">
            <a:off x="3250418" y="1963923"/>
            <a:ext cx="724653" cy="391903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000"/>
              </a:lnSpc>
            </a:pPr>
            <a:r>
              <a:rPr lang="en-GB" sz="900" dirty="0" err="1"/>
              <a:t>dünne</a:t>
            </a:r>
            <a:r>
              <a:rPr lang="en-GB" sz="900" dirty="0"/>
              <a:t> Matte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3A64B9D-210A-3749-83E8-F242F4245514}"/>
              </a:ext>
            </a:extLst>
          </p:cNvPr>
          <p:cNvSpPr txBox="1"/>
          <p:nvPr/>
        </p:nvSpPr>
        <p:spPr>
          <a:xfrm>
            <a:off x="8047224" y="826631"/>
            <a:ext cx="1167747" cy="206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 err="1">
                <a:solidFill>
                  <a:schemeClr val="bg1"/>
                </a:solidFill>
              </a:rPr>
              <a:t>dicke</a:t>
            </a:r>
            <a:r>
              <a:rPr lang="en-GB" sz="900" dirty="0">
                <a:solidFill>
                  <a:schemeClr val="bg1"/>
                </a:solidFill>
              </a:rPr>
              <a:t> Matte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A8A59FDE-4231-964C-8E83-0D7CB6B53598}"/>
              </a:ext>
            </a:extLst>
          </p:cNvPr>
          <p:cNvCxnSpPr/>
          <p:nvPr/>
        </p:nvCxnSpPr>
        <p:spPr>
          <a:xfrm>
            <a:off x="5048785" y="2191320"/>
            <a:ext cx="220290" cy="3308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4E5A951-A3C9-C145-B623-90D32E64A74C}"/>
              </a:ext>
            </a:extLst>
          </p:cNvPr>
          <p:cNvSpPr/>
          <p:nvPr/>
        </p:nvSpPr>
        <p:spPr>
          <a:xfrm rot="16200000">
            <a:off x="637009" y="2057239"/>
            <a:ext cx="960210" cy="72465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 err="1"/>
              <a:t>dicke</a:t>
            </a:r>
            <a:r>
              <a:rPr lang="en-GB" sz="900" dirty="0"/>
              <a:t> Matte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4FB1A2A5-B01F-4248-BE95-736808E0F5C3}"/>
              </a:ext>
            </a:extLst>
          </p:cNvPr>
          <p:cNvSpPr/>
          <p:nvPr/>
        </p:nvSpPr>
        <p:spPr>
          <a:xfrm rot="16200000">
            <a:off x="1099286" y="3332372"/>
            <a:ext cx="724653" cy="391903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000"/>
              </a:lnSpc>
            </a:pPr>
            <a:r>
              <a:rPr lang="en-GB" sz="900" dirty="0" err="1"/>
              <a:t>dünne</a:t>
            </a:r>
            <a:r>
              <a:rPr lang="en-GB" sz="900" dirty="0"/>
              <a:t> Matte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CBBFC227-0E95-6E42-83B0-B33E0245EE0F}"/>
              </a:ext>
            </a:extLst>
          </p:cNvPr>
          <p:cNvSpPr/>
          <p:nvPr/>
        </p:nvSpPr>
        <p:spPr>
          <a:xfrm rot="16200000">
            <a:off x="438353" y="3332372"/>
            <a:ext cx="724653" cy="391903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000"/>
              </a:lnSpc>
            </a:pPr>
            <a:r>
              <a:rPr lang="en-GB" sz="900" dirty="0" err="1"/>
              <a:t>dünne</a:t>
            </a:r>
            <a:r>
              <a:rPr lang="en-GB" sz="900" dirty="0"/>
              <a:t> Matte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33442FB-312A-1D4F-93F8-6E6871F649D5}"/>
              </a:ext>
            </a:extLst>
          </p:cNvPr>
          <p:cNvGrpSpPr/>
          <p:nvPr/>
        </p:nvGrpSpPr>
        <p:grpSpPr>
          <a:xfrm rot="16200000">
            <a:off x="767585" y="3382793"/>
            <a:ext cx="721319" cy="294394"/>
            <a:chOff x="1534020" y="3749040"/>
            <a:chExt cx="956493" cy="351692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6B7FB765-663F-B840-9F7A-87A5E594B232}"/>
                </a:ext>
              </a:extLst>
            </p:cNvPr>
            <p:cNvSpPr/>
            <p:nvPr/>
          </p:nvSpPr>
          <p:spPr>
            <a:xfrm>
              <a:off x="1643237" y="3749040"/>
              <a:ext cx="62470" cy="35169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19489C62-ADBC-7C4C-A238-94D88B068FA7}"/>
                </a:ext>
              </a:extLst>
            </p:cNvPr>
            <p:cNvSpPr/>
            <p:nvPr/>
          </p:nvSpPr>
          <p:spPr>
            <a:xfrm>
              <a:off x="2331720" y="3749040"/>
              <a:ext cx="62470" cy="35169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1CF75426-55DF-E34A-A196-1798EBF27192}"/>
                </a:ext>
              </a:extLst>
            </p:cNvPr>
            <p:cNvSpPr/>
            <p:nvPr/>
          </p:nvSpPr>
          <p:spPr>
            <a:xfrm>
              <a:off x="1534020" y="3771021"/>
              <a:ext cx="956493" cy="307731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GB" sz="900" dirty="0" err="1">
                  <a:solidFill>
                    <a:schemeClr val="accent1"/>
                  </a:solidFill>
                </a:rPr>
                <a:t>Sprungkasten</a:t>
              </a:r>
              <a:endParaRPr lang="en-GB" sz="9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1DAC70C-228A-1645-B97F-D431FE4AD82C}"/>
              </a:ext>
            </a:extLst>
          </p:cNvPr>
          <p:cNvGrpSpPr/>
          <p:nvPr/>
        </p:nvGrpSpPr>
        <p:grpSpPr>
          <a:xfrm>
            <a:off x="756188" y="2891706"/>
            <a:ext cx="721319" cy="294394"/>
            <a:chOff x="1534020" y="3749040"/>
            <a:chExt cx="956493" cy="351692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C480304-3B26-854C-A0BD-3F97C1DC5377}"/>
                </a:ext>
              </a:extLst>
            </p:cNvPr>
            <p:cNvSpPr/>
            <p:nvPr/>
          </p:nvSpPr>
          <p:spPr>
            <a:xfrm>
              <a:off x="1643237" y="3749040"/>
              <a:ext cx="62470" cy="35169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A73A0171-8E07-E242-9EC0-FC1DE0DEB4A9}"/>
                </a:ext>
              </a:extLst>
            </p:cNvPr>
            <p:cNvSpPr/>
            <p:nvPr/>
          </p:nvSpPr>
          <p:spPr>
            <a:xfrm>
              <a:off x="2331720" y="3749040"/>
              <a:ext cx="62470" cy="35169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B203B0FA-C138-D245-9C54-64D8F1F3E059}"/>
                </a:ext>
              </a:extLst>
            </p:cNvPr>
            <p:cNvSpPr/>
            <p:nvPr/>
          </p:nvSpPr>
          <p:spPr>
            <a:xfrm>
              <a:off x="1534020" y="3771021"/>
              <a:ext cx="956493" cy="307731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GB" sz="900" dirty="0" err="1">
                  <a:solidFill>
                    <a:schemeClr val="accent1"/>
                  </a:solidFill>
                </a:rPr>
                <a:t>Sprungkasten</a:t>
              </a:r>
              <a:endParaRPr lang="en-GB" sz="9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2B6D394-3B87-A445-AD13-49922406B755}"/>
              </a:ext>
            </a:extLst>
          </p:cNvPr>
          <p:cNvSpPr/>
          <p:nvPr/>
        </p:nvSpPr>
        <p:spPr>
          <a:xfrm rot="16200000">
            <a:off x="1202555" y="5382576"/>
            <a:ext cx="724653" cy="391903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>
              <a:lnSpc>
                <a:spcPts val="1000"/>
              </a:lnSpc>
            </a:pPr>
            <a:r>
              <a:rPr lang="en-GB" sz="900" dirty="0" err="1"/>
              <a:t>dünne</a:t>
            </a:r>
            <a:r>
              <a:rPr lang="en-GB" sz="900" dirty="0"/>
              <a:t> Matte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AF05391D-09DD-604B-AC0C-9F26A80AA043}"/>
              </a:ext>
            </a:extLst>
          </p:cNvPr>
          <p:cNvSpPr/>
          <p:nvPr/>
        </p:nvSpPr>
        <p:spPr>
          <a:xfrm rot="16200000">
            <a:off x="1202555" y="4656155"/>
            <a:ext cx="724653" cy="391903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r">
              <a:lnSpc>
                <a:spcPts val="1000"/>
              </a:lnSpc>
            </a:pPr>
            <a:r>
              <a:rPr lang="en-GB" sz="900" dirty="0" err="1"/>
              <a:t>dünne</a:t>
            </a:r>
            <a:r>
              <a:rPr lang="en-GB" sz="900" dirty="0"/>
              <a:t> Matte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3873DA88-9112-F547-869A-68AE3BC94FBB}"/>
              </a:ext>
            </a:extLst>
          </p:cNvPr>
          <p:cNvSpPr/>
          <p:nvPr/>
        </p:nvSpPr>
        <p:spPr>
          <a:xfrm rot="16200000">
            <a:off x="809432" y="4656155"/>
            <a:ext cx="724653" cy="391903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</a:pPr>
            <a:endParaRPr lang="en-GB" sz="900" dirty="0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EE683912-5ADA-D94A-8D9C-D3A8BD060BDB}"/>
              </a:ext>
            </a:extLst>
          </p:cNvPr>
          <p:cNvSpPr/>
          <p:nvPr/>
        </p:nvSpPr>
        <p:spPr>
          <a:xfrm rot="16200000">
            <a:off x="809432" y="5381976"/>
            <a:ext cx="724653" cy="391903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>
              <a:lnSpc>
                <a:spcPts val="1200"/>
              </a:lnSpc>
            </a:pPr>
            <a:r>
              <a:rPr lang="en-GB" sz="900" dirty="0" err="1"/>
              <a:t>dünne</a:t>
            </a:r>
            <a:r>
              <a:rPr lang="en-GB" sz="900" dirty="0"/>
              <a:t> Matte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B8BD2A3B-D30B-AE43-8487-812D77B013B4}"/>
              </a:ext>
            </a:extLst>
          </p:cNvPr>
          <p:cNvGrpSpPr/>
          <p:nvPr/>
        </p:nvGrpSpPr>
        <p:grpSpPr>
          <a:xfrm>
            <a:off x="247314" y="4817492"/>
            <a:ext cx="1180479" cy="672076"/>
            <a:chOff x="779255" y="5718062"/>
            <a:chExt cx="838326" cy="752867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B44885BA-0C97-2349-8A56-DED96A3E4A1E}"/>
                </a:ext>
              </a:extLst>
            </p:cNvPr>
            <p:cNvSpPr/>
            <p:nvPr/>
          </p:nvSpPr>
          <p:spPr>
            <a:xfrm>
              <a:off x="779255" y="5718062"/>
              <a:ext cx="838326" cy="149496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200"/>
                </a:lnSpc>
              </a:pPr>
              <a:r>
                <a:rPr lang="en-GB" sz="900" dirty="0" err="1"/>
                <a:t>Bänke</a:t>
              </a:r>
              <a:endParaRPr lang="en-GB" sz="900" dirty="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38796B71-AF5D-4A44-A87C-A3F13744029F}"/>
                </a:ext>
              </a:extLst>
            </p:cNvPr>
            <p:cNvSpPr/>
            <p:nvPr/>
          </p:nvSpPr>
          <p:spPr>
            <a:xfrm>
              <a:off x="779255" y="6321433"/>
              <a:ext cx="838326" cy="149496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200"/>
                </a:lnSpc>
              </a:pPr>
              <a:r>
                <a:rPr lang="en-GB" sz="900" dirty="0" err="1"/>
                <a:t>Bänke</a:t>
              </a:r>
              <a:endParaRPr lang="en-GB" sz="900" dirty="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7142C43F-CC05-5C4F-911D-130B178FA515}"/>
                </a:ext>
              </a:extLst>
            </p:cNvPr>
            <p:cNvSpPr/>
            <p:nvPr/>
          </p:nvSpPr>
          <p:spPr>
            <a:xfrm>
              <a:off x="779255" y="6120310"/>
              <a:ext cx="838326" cy="149496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200"/>
                </a:lnSpc>
              </a:pPr>
              <a:r>
                <a:rPr lang="en-GB" sz="900" dirty="0" err="1"/>
                <a:t>Bänke</a:t>
              </a:r>
              <a:endParaRPr lang="en-GB" sz="900" dirty="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E1CA8A5-CFF4-E244-9585-CF5B08A5D8FA}"/>
                </a:ext>
              </a:extLst>
            </p:cNvPr>
            <p:cNvSpPr/>
            <p:nvPr/>
          </p:nvSpPr>
          <p:spPr>
            <a:xfrm>
              <a:off x="779255" y="5919186"/>
              <a:ext cx="838326" cy="149496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200"/>
                </a:lnSpc>
              </a:pPr>
              <a:r>
                <a:rPr lang="en-GB" sz="900" dirty="0" err="1"/>
                <a:t>Bänke</a:t>
              </a:r>
              <a:endParaRPr lang="en-GB" sz="900" dirty="0"/>
            </a:p>
          </p:txBody>
        </p: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B96D4F20-9DDE-9D47-BC3A-7E1B1715B7BC}"/>
              </a:ext>
            </a:extLst>
          </p:cNvPr>
          <p:cNvSpPr txBox="1"/>
          <p:nvPr/>
        </p:nvSpPr>
        <p:spPr>
          <a:xfrm>
            <a:off x="1772103" y="5307306"/>
            <a:ext cx="88313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5 </a:t>
            </a:r>
          </a:p>
          <a:p>
            <a:r>
              <a:rPr lang="en-GB" sz="900" b="1" dirty="0" err="1"/>
              <a:t>Rutschbahn</a:t>
            </a:r>
            <a:r>
              <a:rPr lang="en-GB" sz="900" b="1" dirty="0"/>
              <a:t> </a:t>
            </a:r>
            <a:r>
              <a:rPr lang="en-GB" sz="900" b="1" dirty="0" err="1"/>
              <a:t>mit</a:t>
            </a:r>
            <a:r>
              <a:rPr lang="en-GB" sz="900" b="1" dirty="0"/>
              <a:t> </a:t>
            </a:r>
            <a:r>
              <a:rPr lang="en-GB" sz="900" b="1" dirty="0" err="1"/>
              <a:t>Teppich</a:t>
            </a:r>
            <a:endParaRPr lang="en-GB" sz="9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EC423B-E9F3-A546-BB36-BBA96CD3A18E}"/>
              </a:ext>
            </a:extLst>
          </p:cNvPr>
          <p:cNvSpPr/>
          <p:nvPr/>
        </p:nvSpPr>
        <p:spPr>
          <a:xfrm>
            <a:off x="206886" y="196445"/>
            <a:ext cx="9439792" cy="649723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9C37AA8-5B00-B249-A7C0-5B4E66D73436}"/>
              </a:ext>
            </a:extLst>
          </p:cNvPr>
          <p:cNvSpPr/>
          <p:nvPr/>
        </p:nvSpPr>
        <p:spPr>
          <a:xfrm>
            <a:off x="175538" y="226148"/>
            <a:ext cx="64800" cy="922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BB3E472-ED53-8249-AF2F-9BF51BAA1D34}"/>
              </a:ext>
            </a:extLst>
          </p:cNvPr>
          <p:cNvSpPr/>
          <p:nvPr/>
        </p:nvSpPr>
        <p:spPr>
          <a:xfrm>
            <a:off x="9615703" y="334636"/>
            <a:ext cx="64800" cy="922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AE88A36-5E04-B149-8204-8176C33D9151}"/>
              </a:ext>
            </a:extLst>
          </p:cNvPr>
          <p:cNvSpPr/>
          <p:nvPr/>
        </p:nvSpPr>
        <p:spPr>
          <a:xfrm>
            <a:off x="3836914" y="6503948"/>
            <a:ext cx="850900" cy="3438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3E0985E-1961-904A-B190-D42BA8E4F3C0}"/>
              </a:ext>
            </a:extLst>
          </p:cNvPr>
          <p:cNvSpPr/>
          <p:nvPr/>
        </p:nvSpPr>
        <p:spPr>
          <a:xfrm>
            <a:off x="5148477" y="6503948"/>
            <a:ext cx="850900" cy="3438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45A90279-F638-B849-B443-E1241AF11EB5}"/>
              </a:ext>
            </a:extLst>
          </p:cNvPr>
          <p:cNvSpPr txBox="1"/>
          <p:nvPr/>
        </p:nvSpPr>
        <p:spPr>
          <a:xfrm>
            <a:off x="1469911" y="2797470"/>
            <a:ext cx="859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6</a:t>
            </a:r>
          </a:p>
          <a:p>
            <a:r>
              <a:rPr lang="en-GB" sz="900" b="1" dirty="0" err="1"/>
              <a:t>Affenschwanz</a:t>
            </a:r>
            <a:endParaRPr lang="en-GB" sz="900" b="1" dirty="0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D687A1E6-8E86-A543-8E96-60D26297499D}"/>
              </a:ext>
            </a:extLst>
          </p:cNvPr>
          <p:cNvSpPr/>
          <p:nvPr/>
        </p:nvSpPr>
        <p:spPr>
          <a:xfrm>
            <a:off x="2740350" y="3736142"/>
            <a:ext cx="823243" cy="54067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rIns="54000" rtlCol="0" anchor="ctr"/>
          <a:lstStyle/>
          <a:p>
            <a:pPr algn="r">
              <a:lnSpc>
                <a:spcPts val="1000"/>
              </a:lnSpc>
            </a:pPr>
            <a:r>
              <a:rPr lang="en-GB" sz="900" dirty="0" err="1">
                <a:solidFill>
                  <a:schemeClr val="accent1"/>
                </a:solidFill>
              </a:rPr>
              <a:t>mittel</a:t>
            </a:r>
            <a:r>
              <a:rPr lang="en-GB" sz="900" dirty="0">
                <a:solidFill>
                  <a:schemeClr val="accent1"/>
                </a:solidFill>
              </a:rPr>
              <a:t>-</a:t>
            </a:r>
          </a:p>
          <a:p>
            <a:pPr algn="r">
              <a:lnSpc>
                <a:spcPts val="1000"/>
              </a:lnSpc>
            </a:pPr>
            <a:r>
              <a:rPr lang="en-GB" sz="900" dirty="0" err="1">
                <a:solidFill>
                  <a:schemeClr val="accent1"/>
                </a:solidFill>
              </a:rPr>
              <a:t>dicke</a:t>
            </a:r>
            <a:r>
              <a:rPr lang="en-GB" sz="900" dirty="0">
                <a:solidFill>
                  <a:schemeClr val="accent1"/>
                </a:solidFill>
              </a:rPr>
              <a:t> </a:t>
            </a:r>
          </a:p>
          <a:p>
            <a:pPr algn="r">
              <a:lnSpc>
                <a:spcPts val="1000"/>
              </a:lnSpc>
            </a:pPr>
            <a:r>
              <a:rPr lang="en-GB" sz="900" dirty="0">
                <a:solidFill>
                  <a:schemeClr val="accent1"/>
                </a:solidFill>
              </a:rPr>
              <a:t>Matte</a:t>
            </a:r>
            <a:endParaRPr lang="en-GB" sz="900" dirty="0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EEC7888E-D96C-5441-B14D-F65529467E66}"/>
              </a:ext>
            </a:extLst>
          </p:cNvPr>
          <p:cNvGrpSpPr/>
          <p:nvPr/>
        </p:nvGrpSpPr>
        <p:grpSpPr>
          <a:xfrm>
            <a:off x="3229398" y="4573992"/>
            <a:ext cx="721319" cy="294394"/>
            <a:chOff x="1534020" y="3749040"/>
            <a:chExt cx="956493" cy="351692"/>
          </a:xfrm>
        </p:grpSpPr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3F2A09D3-1182-FE46-9706-2AFF77662B6C}"/>
                </a:ext>
              </a:extLst>
            </p:cNvPr>
            <p:cNvSpPr/>
            <p:nvPr/>
          </p:nvSpPr>
          <p:spPr>
            <a:xfrm>
              <a:off x="1643237" y="3749040"/>
              <a:ext cx="62470" cy="35169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F9513DEB-9D23-534F-BBC8-63C49F91B0D7}"/>
                </a:ext>
              </a:extLst>
            </p:cNvPr>
            <p:cNvSpPr/>
            <p:nvPr/>
          </p:nvSpPr>
          <p:spPr>
            <a:xfrm>
              <a:off x="2331720" y="3749040"/>
              <a:ext cx="62470" cy="35169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6BE47FE9-58E8-754A-ACB8-8905AF2EF32B}"/>
                </a:ext>
              </a:extLst>
            </p:cNvPr>
            <p:cNvSpPr/>
            <p:nvPr/>
          </p:nvSpPr>
          <p:spPr>
            <a:xfrm>
              <a:off x="1534020" y="3771021"/>
              <a:ext cx="956493" cy="307731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GB" sz="900" dirty="0" err="1">
                  <a:solidFill>
                    <a:schemeClr val="accent1"/>
                  </a:solidFill>
                </a:rPr>
                <a:t>Sprungkasten</a:t>
              </a:r>
              <a:endParaRPr lang="en-GB" sz="9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46" name="Rectangle 145">
            <a:extLst>
              <a:ext uri="{FF2B5EF4-FFF2-40B4-BE49-F238E27FC236}">
                <a16:creationId xmlns:a16="http://schemas.microsoft.com/office/drawing/2014/main" id="{1E2015A6-F933-2746-8DA7-2CFA1289AF3B}"/>
              </a:ext>
            </a:extLst>
          </p:cNvPr>
          <p:cNvSpPr/>
          <p:nvPr/>
        </p:nvSpPr>
        <p:spPr>
          <a:xfrm>
            <a:off x="3151971" y="3284679"/>
            <a:ext cx="724653" cy="391903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>
              <a:lnSpc>
                <a:spcPts val="1000"/>
              </a:lnSpc>
            </a:pPr>
            <a:r>
              <a:rPr lang="en-GB" sz="900" dirty="0" err="1"/>
              <a:t>dünne</a:t>
            </a:r>
            <a:r>
              <a:rPr lang="en-GB" sz="900" dirty="0"/>
              <a:t> Matte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B1D141C0-294C-A04F-8C71-75C2874CF0C3}"/>
              </a:ext>
            </a:extLst>
          </p:cNvPr>
          <p:cNvSpPr txBox="1"/>
          <p:nvPr/>
        </p:nvSpPr>
        <p:spPr>
          <a:xfrm>
            <a:off x="3859881" y="3251115"/>
            <a:ext cx="8509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r>
              <a:rPr lang="en-GB" dirty="0" err="1"/>
              <a:t>Schulbarren</a:t>
            </a:r>
            <a:endParaRPr lang="en-GB" dirty="0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1815E3C1-48DD-4D49-9D37-13CC95E1B63F}"/>
              </a:ext>
            </a:extLst>
          </p:cNvPr>
          <p:cNvSpPr/>
          <p:nvPr/>
        </p:nvSpPr>
        <p:spPr>
          <a:xfrm rot="16200000">
            <a:off x="3459092" y="4068269"/>
            <a:ext cx="1180479" cy="13345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</a:pPr>
            <a:r>
              <a:rPr lang="en-GB" sz="900" dirty="0" err="1"/>
              <a:t>Bänke</a:t>
            </a:r>
            <a:endParaRPr lang="en-GB" sz="900" dirty="0"/>
          </a:p>
        </p:txBody>
      </p:sp>
      <p:sp>
        <p:nvSpPr>
          <p:cNvPr id="161" name="Triangle 160">
            <a:extLst>
              <a:ext uri="{FF2B5EF4-FFF2-40B4-BE49-F238E27FC236}">
                <a16:creationId xmlns:a16="http://schemas.microsoft.com/office/drawing/2014/main" id="{40C03B8A-B101-0B4F-A115-FE6D0309C3E8}"/>
              </a:ext>
            </a:extLst>
          </p:cNvPr>
          <p:cNvSpPr/>
          <p:nvPr/>
        </p:nvSpPr>
        <p:spPr>
          <a:xfrm rot="10800000">
            <a:off x="4011018" y="3625486"/>
            <a:ext cx="81717" cy="45719"/>
          </a:xfrm>
          <a:prstGeom prst="triangl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63BC4D20-766C-4949-B83B-50A5AE5B7DE5}"/>
              </a:ext>
            </a:extLst>
          </p:cNvPr>
          <p:cNvGrpSpPr/>
          <p:nvPr/>
        </p:nvGrpSpPr>
        <p:grpSpPr>
          <a:xfrm>
            <a:off x="2842767" y="3372053"/>
            <a:ext cx="1355824" cy="292438"/>
            <a:chOff x="4232174" y="3791734"/>
            <a:chExt cx="1355824" cy="292438"/>
          </a:xfrm>
        </p:grpSpPr>
        <p:sp>
          <p:nvSpPr>
            <p:cNvPr id="164" name="Rounded Rectangle 163">
              <a:extLst>
                <a:ext uri="{FF2B5EF4-FFF2-40B4-BE49-F238E27FC236}">
                  <a16:creationId xmlns:a16="http://schemas.microsoft.com/office/drawing/2014/main" id="{4FF15616-1490-F04F-8354-63C2E307CA7A}"/>
                </a:ext>
              </a:extLst>
            </p:cNvPr>
            <p:cNvSpPr/>
            <p:nvPr/>
          </p:nvSpPr>
          <p:spPr>
            <a:xfrm>
              <a:off x="4467022" y="3791734"/>
              <a:ext cx="47574" cy="28777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Rounded Rectangle 164">
              <a:extLst>
                <a:ext uri="{FF2B5EF4-FFF2-40B4-BE49-F238E27FC236}">
                  <a16:creationId xmlns:a16="http://schemas.microsoft.com/office/drawing/2014/main" id="{D0217F8A-AE84-A941-84D3-C28549B77561}"/>
                </a:ext>
              </a:extLst>
            </p:cNvPr>
            <p:cNvSpPr/>
            <p:nvPr/>
          </p:nvSpPr>
          <p:spPr>
            <a:xfrm>
              <a:off x="5296537" y="3796394"/>
              <a:ext cx="47574" cy="28777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5EA3B03B-ECA2-8B43-BAFE-B326EDD63F49}"/>
                </a:ext>
              </a:extLst>
            </p:cNvPr>
            <p:cNvGrpSpPr/>
            <p:nvPr/>
          </p:nvGrpSpPr>
          <p:grpSpPr>
            <a:xfrm>
              <a:off x="4232174" y="3877844"/>
              <a:ext cx="1355824" cy="125619"/>
              <a:chOff x="4366358" y="3827775"/>
              <a:chExt cx="1088720" cy="125619"/>
            </a:xfrm>
          </p:grpSpPr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64D9D9A1-24DD-434E-9B4C-B55B7DF234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66358" y="3827775"/>
                <a:ext cx="1088720" cy="0"/>
              </a:xfrm>
              <a:prstGeom prst="line">
                <a:avLst/>
              </a:prstGeom>
              <a:ln w="2222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393AA78A-27F3-7E44-BBC1-FB89E432D0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66358" y="3953394"/>
                <a:ext cx="1088720" cy="0"/>
              </a:xfrm>
              <a:prstGeom prst="line">
                <a:avLst/>
              </a:prstGeom>
              <a:ln w="2222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2" name="Rectangle 151">
            <a:extLst>
              <a:ext uri="{FF2B5EF4-FFF2-40B4-BE49-F238E27FC236}">
                <a16:creationId xmlns:a16="http://schemas.microsoft.com/office/drawing/2014/main" id="{7A927CB7-70AD-DB44-89EB-3106A462BA6D}"/>
              </a:ext>
            </a:extLst>
          </p:cNvPr>
          <p:cNvSpPr/>
          <p:nvPr/>
        </p:nvSpPr>
        <p:spPr>
          <a:xfrm rot="16200000">
            <a:off x="2389854" y="4068269"/>
            <a:ext cx="1180479" cy="13345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</a:pPr>
            <a:r>
              <a:rPr lang="en-GB" sz="900" dirty="0" err="1"/>
              <a:t>Bänke</a:t>
            </a:r>
            <a:endParaRPr lang="en-GB" sz="900" dirty="0"/>
          </a:p>
        </p:txBody>
      </p:sp>
      <p:sp>
        <p:nvSpPr>
          <p:cNvPr id="171" name="Triangle 170">
            <a:extLst>
              <a:ext uri="{FF2B5EF4-FFF2-40B4-BE49-F238E27FC236}">
                <a16:creationId xmlns:a16="http://schemas.microsoft.com/office/drawing/2014/main" id="{CCE86E43-7B7D-8540-8876-C91301C045B2}"/>
              </a:ext>
            </a:extLst>
          </p:cNvPr>
          <p:cNvSpPr/>
          <p:nvPr/>
        </p:nvSpPr>
        <p:spPr>
          <a:xfrm>
            <a:off x="2939394" y="4656070"/>
            <a:ext cx="81717" cy="45719"/>
          </a:xfrm>
          <a:prstGeom prst="triangl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Triangle 172">
            <a:extLst>
              <a:ext uri="{FF2B5EF4-FFF2-40B4-BE49-F238E27FC236}">
                <a16:creationId xmlns:a16="http://schemas.microsoft.com/office/drawing/2014/main" id="{D4EF9194-4E5D-D845-AFE4-3432CE85F86A}"/>
              </a:ext>
            </a:extLst>
          </p:cNvPr>
          <p:cNvSpPr/>
          <p:nvPr/>
        </p:nvSpPr>
        <p:spPr>
          <a:xfrm rot="16200000">
            <a:off x="1332053" y="4869413"/>
            <a:ext cx="81717" cy="45719"/>
          </a:xfrm>
          <a:prstGeom prst="triangl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8E5D06F8-6E62-B346-9658-8D3C85C424C6}"/>
              </a:ext>
            </a:extLst>
          </p:cNvPr>
          <p:cNvGrpSpPr/>
          <p:nvPr/>
        </p:nvGrpSpPr>
        <p:grpSpPr>
          <a:xfrm>
            <a:off x="892391" y="2293227"/>
            <a:ext cx="1727526" cy="550450"/>
            <a:chOff x="875458" y="2338492"/>
            <a:chExt cx="1727526" cy="550450"/>
          </a:xfrm>
        </p:grpSpPr>
        <p:sp>
          <p:nvSpPr>
            <p:cNvPr id="175" name="Freeform 174">
              <a:extLst>
                <a:ext uri="{FF2B5EF4-FFF2-40B4-BE49-F238E27FC236}">
                  <a16:creationId xmlns:a16="http://schemas.microsoft.com/office/drawing/2014/main" id="{F44A665C-3D55-0844-8ED5-F166F4EA96FF}"/>
                </a:ext>
              </a:extLst>
            </p:cNvPr>
            <p:cNvSpPr/>
            <p:nvPr/>
          </p:nvSpPr>
          <p:spPr>
            <a:xfrm>
              <a:off x="875458" y="2338492"/>
              <a:ext cx="203200" cy="550450"/>
            </a:xfrm>
            <a:custGeom>
              <a:avLst/>
              <a:gdLst>
                <a:gd name="connsiteX0" fmla="*/ 0 w 203200"/>
                <a:gd name="connsiteY0" fmla="*/ 0 h 420914"/>
                <a:gd name="connsiteX1" fmla="*/ 29029 w 203200"/>
                <a:gd name="connsiteY1" fmla="*/ 39914 h 420914"/>
                <a:gd name="connsiteX2" fmla="*/ 43543 w 203200"/>
                <a:gd name="connsiteY2" fmla="*/ 61686 h 420914"/>
                <a:gd name="connsiteX3" fmla="*/ 50800 w 203200"/>
                <a:gd name="connsiteY3" fmla="*/ 76200 h 420914"/>
                <a:gd name="connsiteX4" fmla="*/ 58057 w 203200"/>
                <a:gd name="connsiteY4" fmla="*/ 87086 h 420914"/>
                <a:gd name="connsiteX5" fmla="*/ 72572 w 203200"/>
                <a:gd name="connsiteY5" fmla="*/ 119743 h 420914"/>
                <a:gd name="connsiteX6" fmla="*/ 76200 w 203200"/>
                <a:gd name="connsiteY6" fmla="*/ 130629 h 420914"/>
                <a:gd name="connsiteX7" fmla="*/ 90715 w 203200"/>
                <a:gd name="connsiteY7" fmla="*/ 159657 h 420914"/>
                <a:gd name="connsiteX8" fmla="*/ 94343 w 203200"/>
                <a:gd name="connsiteY8" fmla="*/ 174171 h 420914"/>
                <a:gd name="connsiteX9" fmla="*/ 101600 w 203200"/>
                <a:gd name="connsiteY9" fmla="*/ 185057 h 420914"/>
                <a:gd name="connsiteX10" fmla="*/ 108857 w 203200"/>
                <a:gd name="connsiteY10" fmla="*/ 199571 h 420914"/>
                <a:gd name="connsiteX11" fmla="*/ 116115 w 203200"/>
                <a:gd name="connsiteY11" fmla="*/ 221343 h 420914"/>
                <a:gd name="connsiteX12" fmla="*/ 130629 w 203200"/>
                <a:gd name="connsiteY12" fmla="*/ 243114 h 420914"/>
                <a:gd name="connsiteX13" fmla="*/ 141515 w 203200"/>
                <a:gd name="connsiteY13" fmla="*/ 268514 h 420914"/>
                <a:gd name="connsiteX14" fmla="*/ 156029 w 203200"/>
                <a:gd name="connsiteY14" fmla="*/ 290286 h 420914"/>
                <a:gd name="connsiteX15" fmla="*/ 163286 w 203200"/>
                <a:gd name="connsiteY15" fmla="*/ 301171 h 420914"/>
                <a:gd name="connsiteX16" fmla="*/ 170543 w 203200"/>
                <a:gd name="connsiteY16" fmla="*/ 322943 h 420914"/>
                <a:gd name="connsiteX17" fmla="*/ 174172 w 203200"/>
                <a:gd name="connsiteY17" fmla="*/ 333829 h 420914"/>
                <a:gd name="connsiteX18" fmla="*/ 170543 w 203200"/>
                <a:gd name="connsiteY18" fmla="*/ 344714 h 420914"/>
                <a:gd name="connsiteX19" fmla="*/ 137886 w 203200"/>
                <a:gd name="connsiteY19" fmla="*/ 330200 h 420914"/>
                <a:gd name="connsiteX20" fmla="*/ 148772 w 203200"/>
                <a:gd name="connsiteY20" fmla="*/ 326571 h 420914"/>
                <a:gd name="connsiteX21" fmla="*/ 163286 w 203200"/>
                <a:gd name="connsiteY21" fmla="*/ 341086 h 420914"/>
                <a:gd name="connsiteX22" fmla="*/ 177800 w 203200"/>
                <a:gd name="connsiteY22" fmla="*/ 391886 h 420914"/>
                <a:gd name="connsiteX23" fmla="*/ 192315 w 203200"/>
                <a:gd name="connsiteY23" fmla="*/ 413657 h 420914"/>
                <a:gd name="connsiteX24" fmla="*/ 203200 w 203200"/>
                <a:gd name="connsiteY24" fmla="*/ 420914 h 420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3200" h="420914">
                  <a:moveTo>
                    <a:pt x="0" y="0"/>
                  </a:moveTo>
                  <a:cubicBezTo>
                    <a:pt x="9676" y="13305"/>
                    <a:pt x="19904" y="26225"/>
                    <a:pt x="29029" y="39914"/>
                  </a:cubicBezTo>
                  <a:cubicBezTo>
                    <a:pt x="33867" y="47171"/>
                    <a:pt x="39642" y="53885"/>
                    <a:pt x="43543" y="61686"/>
                  </a:cubicBezTo>
                  <a:cubicBezTo>
                    <a:pt x="45962" y="66524"/>
                    <a:pt x="48116" y="71504"/>
                    <a:pt x="50800" y="76200"/>
                  </a:cubicBezTo>
                  <a:cubicBezTo>
                    <a:pt x="52964" y="79986"/>
                    <a:pt x="56286" y="83101"/>
                    <a:pt x="58057" y="87086"/>
                  </a:cubicBezTo>
                  <a:cubicBezTo>
                    <a:pt x="75330" y="125949"/>
                    <a:pt x="56148" y="95107"/>
                    <a:pt x="72572" y="119743"/>
                  </a:cubicBezTo>
                  <a:cubicBezTo>
                    <a:pt x="73781" y="123372"/>
                    <a:pt x="74617" y="127147"/>
                    <a:pt x="76200" y="130629"/>
                  </a:cubicBezTo>
                  <a:cubicBezTo>
                    <a:pt x="80677" y="140478"/>
                    <a:pt x="90715" y="159657"/>
                    <a:pt x="90715" y="159657"/>
                  </a:cubicBezTo>
                  <a:cubicBezTo>
                    <a:pt x="91924" y="164495"/>
                    <a:pt x="92379" y="169587"/>
                    <a:pt x="94343" y="174171"/>
                  </a:cubicBezTo>
                  <a:cubicBezTo>
                    <a:pt x="96061" y="178179"/>
                    <a:pt x="99436" y="181271"/>
                    <a:pt x="101600" y="185057"/>
                  </a:cubicBezTo>
                  <a:cubicBezTo>
                    <a:pt x="104284" y="189753"/>
                    <a:pt x="106848" y="194549"/>
                    <a:pt x="108857" y="199571"/>
                  </a:cubicBezTo>
                  <a:cubicBezTo>
                    <a:pt x="111698" y="206674"/>
                    <a:pt x="111872" y="214978"/>
                    <a:pt x="116115" y="221343"/>
                  </a:cubicBezTo>
                  <a:lnTo>
                    <a:pt x="130629" y="243114"/>
                  </a:lnTo>
                  <a:cubicBezTo>
                    <a:pt x="134384" y="254380"/>
                    <a:pt x="134786" y="257299"/>
                    <a:pt x="141515" y="268514"/>
                  </a:cubicBezTo>
                  <a:cubicBezTo>
                    <a:pt x="146003" y="275993"/>
                    <a:pt x="151191" y="283029"/>
                    <a:pt x="156029" y="290286"/>
                  </a:cubicBezTo>
                  <a:cubicBezTo>
                    <a:pt x="158448" y="293914"/>
                    <a:pt x="161907" y="297034"/>
                    <a:pt x="163286" y="301171"/>
                  </a:cubicBezTo>
                  <a:lnTo>
                    <a:pt x="170543" y="322943"/>
                  </a:lnTo>
                  <a:lnTo>
                    <a:pt x="174172" y="333829"/>
                  </a:lnTo>
                  <a:cubicBezTo>
                    <a:pt x="172962" y="337457"/>
                    <a:pt x="174253" y="343786"/>
                    <a:pt x="170543" y="344714"/>
                  </a:cubicBezTo>
                  <a:cubicBezTo>
                    <a:pt x="147496" y="350475"/>
                    <a:pt x="146486" y="343100"/>
                    <a:pt x="137886" y="330200"/>
                  </a:cubicBezTo>
                  <a:cubicBezTo>
                    <a:pt x="141515" y="328990"/>
                    <a:pt x="144947" y="326571"/>
                    <a:pt x="148772" y="326571"/>
                  </a:cubicBezTo>
                  <a:cubicBezTo>
                    <a:pt x="161086" y="326571"/>
                    <a:pt x="160647" y="331411"/>
                    <a:pt x="163286" y="341086"/>
                  </a:cubicBezTo>
                  <a:cubicBezTo>
                    <a:pt x="164402" y="345178"/>
                    <a:pt x="173522" y="385470"/>
                    <a:pt x="177800" y="391886"/>
                  </a:cubicBezTo>
                  <a:cubicBezTo>
                    <a:pt x="182638" y="399143"/>
                    <a:pt x="185058" y="408819"/>
                    <a:pt x="192315" y="413657"/>
                  </a:cubicBezTo>
                  <a:lnTo>
                    <a:pt x="203200" y="420914"/>
                  </a:lnTo>
                </a:path>
              </a:pathLst>
            </a:custGeom>
            <a:noFill/>
            <a:ln w="25400">
              <a:solidFill>
                <a:srgbClr val="C00000">
                  <a:alpha val="60000"/>
                </a:srgbClr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03200"/>
                        <a:gd name="connsiteY0" fmla="*/ 0 h 420914"/>
                        <a:gd name="connsiteX1" fmla="*/ 29029 w 203200"/>
                        <a:gd name="connsiteY1" fmla="*/ 39914 h 420914"/>
                        <a:gd name="connsiteX2" fmla="*/ 43543 w 203200"/>
                        <a:gd name="connsiteY2" fmla="*/ 61686 h 420914"/>
                        <a:gd name="connsiteX3" fmla="*/ 50800 w 203200"/>
                        <a:gd name="connsiteY3" fmla="*/ 76200 h 420914"/>
                        <a:gd name="connsiteX4" fmla="*/ 58057 w 203200"/>
                        <a:gd name="connsiteY4" fmla="*/ 87086 h 420914"/>
                        <a:gd name="connsiteX5" fmla="*/ 72572 w 203200"/>
                        <a:gd name="connsiteY5" fmla="*/ 119743 h 420914"/>
                        <a:gd name="connsiteX6" fmla="*/ 76200 w 203200"/>
                        <a:gd name="connsiteY6" fmla="*/ 130629 h 420914"/>
                        <a:gd name="connsiteX7" fmla="*/ 90715 w 203200"/>
                        <a:gd name="connsiteY7" fmla="*/ 159657 h 420914"/>
                        <a:gd name="connsiteX8" fmla="*/ 94343 w 203200"/>
                        <a:gd name="connsiteY8" fmla="*/ 174171 h 420914"/>
                        <a:gd name="connsiteX9" fmla="*/ 101600 w 203200"/>
                        <a:gd name="connsiteY9" fmla="*/ 185057 h 420914"/>
                        <a:gd name="connsiteX10" fmla="*/ 108857 w 203200"/>
                        <a:gd name="connsiteY10" fmla="*/ 199571 h 420914"/>
                        <a:gd name="connsiteX11" fmla="*/ 116115 w 203200"/>
                        <a:gd name="connsiteY11" fmla="*/ 221343 h 420914"/>
                        <a:gd name="connsiteX12" fmla="*/ 130629 w 203200"/>
                        <a:gd name="connsiteY12" fmla="*/ 243114 h 420914"/>
                        <a:gd name="connsiteX13" fmla="*/ 141515 w 203200"/>
                        <a:gd name="connsiteY13" fmla="*/ 268514 h 420914"/>
                        <a:gd name="connsiteX14" fmla="*/ 156029 w 203200"/>
                        <a:gd name="connsiteY14" fmla="*/ 290286 h 420914"/>
                        <a:gd name="connsiteX15" fmla="*/ 163286 w 203200"/>
                        <a:gd name="connsiteY15" fmla="*/ 301171 h 420914"/>
                        <a:gd name="connsiteX16" fmla="*/ 170543 w 203200"/>
                        <a:gd name="connsiteY16" fmla="*/ 322943 h 420914"/>
                        <a:gd name="connsiteX17" fmla="*/ 174172 w 203200"/>
                        <a:gd name="connsiteY17" fmla="*/ 333829 h 420914"/>
                        <a:gd name="connsiteX18" fmla="*/ 170543 w 203200"/>
                        <a:gd name="connsiteY18" fmla="*/ 344714 h 420914"/>
                        <a:gd name="connsiteX19" fmla="*/ 137886 w 203200"/>
                        <a:gd name="connsiteY19" fmla="*/ 330200 h 420914"/>
                        <a:gd name="connsiteX20" fmla="*/ 148772 w 203200"/>
                        <a:gd name="connsiteY20" fmla="*/ 326571 h 420914"/>
                        <a:gd name="connsiteX21" fmla="*/ 163286 w 203200"/>
                        <a:gd name="connsiteY21" fmla="*/ 341086 h 420914"/>
                        <a:gd name="connsiteX22" fmla="*/ 177800 w 203200"/>
                        <a:gd name="connsiteY22" fmla="*/ 391886 h 420914"/>
                        <a:gd name="connsiteX23" fmla="*/ 192315 w 203200"/>
                        <a:gd name="connsiteY23" fmla="*/ 413657 h 420914"/>
                        <a:gd name="connsiteX24" fmla="*/ 203200 w 203200"/>
                        <a:gd name="connsiteY24" fmla="*/ 420914 h 4209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203200" h="420914" extrusionOk="0">
                          <a:moveTo>
                            <a:pt x="0" y="0"/>
                          </a:moveTo>
                          <a:cubicBezTo>
                            <a:pt x="8692" y="12698"/>
                            <a:pt x="16831" y="27378"/>
                            <a:pt x="29029" y="39914"/>
                          </a:cubicBezTo>
                          <a:cubicBezTo>
                            <a:pt x="34147" y="47230"/>
                            <a:pt x="38911" y="53908"/>
                            <a:pt x="43543" y="61686"/>
                          </a:cubicBezTo>
                          <a:cubicBezTo>
                            <a:pt x="45889" y="66595"/>
                            <a:pt x="48001" y="72137"/>
                            <a:pt x="50800" y="76200"/>
                          </a:cubicBezTo>
                          <a:cubicBezTo>
                            <a:pt x="52603" y="79788"/>
                            <a:pt x="56345" y="83129"/>
                            <a:pt x="58057" y="87086"/>
                          </a:cubicBezTo>
                          <a:cubicBezTo>
                            <a:pt x="80447" y="126556"/>
                            <a:pt x="56811" y="93742"/>
                            <a:pt x="72572" y="119743"/>
                          </a:cubicBezTo>
                          <a:cubicBezTo>
                            <a:pt x="73510" y="123331"/>
                            <a:pt x="74327" y="127420"/>
                            <a:pt x="76200" y="130629"/>
                          </a:cubicBezTo>
                          <a:cubicBezTo>
                            <a:pt x="80677" y="140477"/>
                            <a:pt x="90715" y="159657"/>
                            <a:pt x="90715" y="159657"/>
                          </a:cubicBezTo>
                          <a:cubicBezTo>
                            <a:pt x="92675" y="164916"/>
                            <a:pt x="92524" y="169622"/>
                            <a:pt x="94343" y="174171"/>
                          </a:cubicBezTo>
                          <a:cubicBezTo>
                            <a:pt x="95337" y="178062"/>
                            <a:pt x="99579" y="181388"/>
                            <a:pt x="101600" y="185057"/>
                          </a:cubicBezTo>
                          <a:cubicBezTo>
                            <a:pt x="104861" y="190613"/>
                            <a:pt x="106867" y="194746"/>
                            <a:pt x="108857" y="199571"/>
                          </a:cubicBezTo>
                          <a:cubicBezTo>
                            <a:pt x="112266" y="207549"/>
                            <a:pt x="112283" y="215481"/>
                            <a:pt x="116115" y="221343"/>
                          </a:cubicBezTo>
                          <a:cubicBezTo>
                            <a:pt x="117892" y="227571"/>
                            <a:pt x="124534" y="237984"/>
                            <a:pt x="130629" y="243114"/>
                          </a:cubicBezTo>
                          <a:cubicBezTo>
                            <a:pt x="133837" y="254470"/>
                            <a:pt x="134534" y="257125"/>
                            <a:pt x="141515" y="268514"/>
                          </a:cubicBezTo>
                          <a:cubicBezTo>
                            <a:pt x="144290" y="275871"/>
                            <a:pt x="150631" y="281887"/>
                            <a:pt x="156029" y="290286"/>
                          </a:cubicBezTo>
                          <a:cubicBezTo>
                            <a:pt x="158453" y="293845"/>
                            <a:pt x="161253" y="297416"/>
                            <a:pt x="163286" y="301171"/>
                          </a:cubicBezTo>
                          <a:cubicBezTo>
                            <a:pt x="167769" y="310291"/>
                            <a:pt x="168904" y="315181"/>
                            <a:pt x="170543" y="322943"/>
                          </a:cubicBezTo>
                          <a:cubicBezTo>
                            <a:pt x="170736" y="325765"/>
                            <a:pt x="173942" y="331472"/>
                            <a:pt x="174172" y="333829"/>
                          </a:cubicBezTo>
                          <a:cubicBezTo>
                            <a:pt x="172754" y="337788"/>
                            <a:pt x="173950" y="343802"/>
                            <a:pt x="170543" y="344714"/>
                          </a:cubicBezTo>
                          <a:cubicBezTo>
                            <a:pt x="147693" y="350865"/>
                            <a:pt x="145591" y="343572"/>
                            <a:pt x="137886" y="330200"/>
                          </a:cubicBezTo>
                          <a:cubicBezTo>
                            <a:pt x="141562" y="328722"/>
                            <a:pt x="144510" y="326546"/>
                            <a:pt x="148772" y="326571"/>
                          </a:cubicBezTo>
                          <a:cubicBezTo>
                            <a:pt x="161289" y="326746"/>
                            <a:pt x="160553" y="331695"/>
                            <a:pt x="163286" y="341086"/>
                          </a:cubicBezTo>
                          <a:cubicBezTo>
                            <a:pt x="163745" y="346498"/>
                            <a:pt x="173215" y="385062"/>
                            <a:pt x="177800" y="391886"/>
                          </a:cubicBezTo>
                          <a:cubicBezTo>
                            <a:pt x="184276" y="399656"/>
                            <a:pt x="185014" y="407910"/>
                            <a:pt x="192315" y="413657"/>
                          </a:cubicBezTo>
                          <a:cubicBezTo>
                            <a:pt x="193017" y="415471"/>
                            <a:pt x="199190" y="419024"/>
                            <a:pt x="203200" y="420914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Freeform 175">
              <a:extLst>
                <a:ext uri="{FF2B5EF4-FFF2-40B4-BE49-F238E27FC236}">
                  <a16:creationId xmlns:a16="http://schemas.microsoft.com/office/drawing/2014/main" id="{A6613CDF-CE3C-CE49-8389-EAFACFC90879}"/>
                </a:ext>
              </a:extLst>
            </p:cNvPr>
            <p:cNvSpPr/>
            <p:nvPr/>
          </p:nvSpPr>
          <p:spPr>
            <a:xfrm>
              <a:off x="1637784" y="2338492"/>
              <a:ext cx="203200" cy="550450"/>
            </a:xfrm>
            <a:custGeom>
              <a:avLst/>
              <a:gdLst>
                <a:gd name="connsiteX0" fmla="*/ 0 w 203200"/>
                <a:gd name="connsiteY0" fmla="*/ 0 h 420914"/>
                <a:gd name="connsiteX1" fmla="*/ 29029 w 203200"/>
                <a:gd name="connsiteY1" fmla="*/ 39914 h 420914"/>
                <a:gd name="connsiteX2" fmla="*/ 43543 w 203200"/>
                <a:gd name="connsiteY2" fmla="*/ 61686 h 420914"/>
                <a:gd name="connsiteX3" fmla="*/ 50800 w 203200"/>
                <a:gd name="connsiteY3" fmla="*/ 76200 h 420914"/>
                <a:gd name="connsiteX4" fmla="*/ 58057 w 203200"/>
                <a:gd name="connsiteY4" fmla="*/ 87086 h 420914"/>
                <a:gd name="connsiteX5" fmla="*/ 72572 w 203200"/>
                <a:gd name="connsiteY5" fmla="*/ 119743 h 420914"/>
                <a:gd name="connsiteX6" fmla="*/ 76200 w 203200"/>
                <a:gd name="connsiteY6" fmla="*/ 130629 h 420914"/>
                <a:gd name="connsiteX7" fmla="*/ 90715 w 203200"/>
                <a:gd name="connsiteY7" fmla="*/ 159657 h 420914"/>
                <a:gd name="connsiteX8" fmla="*/ 94343 w 203200"/>
                <a:gd name="connsiteY8" fmla="*/ 174171 h 420914"/>
                <a:gd name="connsiteX9" fmla="*/ 101600 w 203200"/>
                <a:gd name="connsiteY9" fmla="*/ 185057 h 420914"/>
                <a:gd name="connsiteX10" fmla="*/ 108857 w 203200"/>
                <a:gd name="connsiteY10" fmla="*/ 199571 h 420914"/>
                <a:gd name="connsiteX11" fmla="*/ 116115 w 203200"/>
                <a:gd name="connsiteY11" fmla="*/ 221343 h 420914"/>
                <a:gd name="connsiteX12" fmla="*/ 130629 w 203200"/>
                <a:gd name="connsiteY12" fmla="*/ 243114 h 420914"/>
                <a:gd name="connsiteX13" fmla="*/ 141515 w 203200"/>
                <a:gd name="connsiteY13" fmla="*/ 268514 h 420914"/>
                <a:gd name="connsiteX14" fmla="*/ 156029 w 203200"/>
                <a:gd name="connsiteY14" fmla="*/ 290286 h 420914"/>
                <a:gd name="connsiteX15" fmla="*/ 163286 w 203200"/>
                <a:gd name="connsiteY15" fmla="*/ 301171 h 420914"/>
                <a:gd name="connsiteX16" fmla="*/ 170543 w 203200"/>
                <a:gd name="connsiteY16" fmla="*/ 322943 h 420914"/>
                <a:gd name="connsiteX17" fmla="*/ 174172 w 203200"/>
                <a:gd name="connsiteY17" fmla="*/ 333829 h 420914"/>
                <a:gd name="connsiteX18" fmla="*/ 170543 w 203200"/>
                <a:gd name="connsiteY18" fmla="*/ 344714 h 420914"/>
                <a:gd name="connsiteX19" fmla="*/ 137886 w 203200"/>
                <a:gd name="connsiteY19" fmla="*/ 330200 h 420914"/>
                <a:gd name="connsiteX20" fmla="*/ 148772 w 203200"/>
                <a:gd name="connsiteY20" fmla="*/ 326571 h 420914"/>
                <a:gd name="connsiteX21" fmla="*/ 163286 w 203200"/>
                <a:gd name="connsiteY21" fmla="*/ 341086 h 420914"/>
                <a:gd name="connsiteX22" fmla="*/ 177800 w 203200"/>
                <a:gd name="connsiteY22" fmla="*/ 391886 h 420914"/>
                <a:gd name="connsiteX23" fmla="*/ 192315 w 203200"/>
                <a:gd name="connsiteY23" fmla="*/ 413657 h 420914"/>
                <a:gd name="connsiteX24" fmla="*/ 203200 w 203200"/>
                <a:gd name="connsiteY24" fmla="*/ 420914 h 420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3200" h="420914">
                  <a:moveTo>
                    <a:pt x="0" y="0"/>
                  </a:moveTo>
                  <a:cubicBezTo>
                    <a:pt x="9676" y="13305"/>
                    <a:pt x="19904" y="26225"/>
                    <a:pt x="29029" y="39914"/>
                  </a:cubicBezTo>
                  <a:cubicBezTo>
                    <a:pt x="33867" y="47171"/>
                    <a:pt x="39642" y="53885"/>
                    <a:pt x="43543" y="61686"/>
                  </a:cubicBezTo>
                  <a:cubicBezTo>
                    <a:pt x="45962" y="66524"/>
                    <a:pt x="48116" y="71504"/>
                    <a:pt x="50800" y="76200"/>
                  </a:cubicBezTo>
                  <a:cubicBezTo>
                    <a:pt x="52964" y="79986"/>
                    <a:pt x="56286" y="83101"/>
                    <a:pt x="58057" y="87086"/>
                  </a:cubicBezTo>
                  <a:cubicBezTo>
                    <a:pt x="75330" y="125949"/>
                    <a:pt x="56148" y="95107"/>
                    <a:pt x="72572" y="119743"/>
                  </a:cubicBezTo>
                  <a:cubicBezTo>
                    <a:pt x="73781" y="123372"/>
                    <a:pt x="74617" y="127147"/>
                    <a:pt x="76200" y="130629"/>
                  </a:cubicBezTo>
                  <a:cubicBezTo>
                    <a:pt x="80677" y="140478"/>
                    <a:pt x="90715" y="159657"/>
                    <a:pt x="90715" y="159657"/>
                  </a:cubicBezTo>
                  <a:cubicBezTo>
                    <a:pt x="91924" y="164495"/>
                    <a:pt x="92379" y="169587"/>
                    <a:pt x="94343" y="174171"/>
                  </a:cubicBezTo>
                  <a:cubicBezTo>
                    <a:pt x="96061" y="178179"/>
                    <a:pt x="99436" y="181271"/>
                    <a:pt x="101600" y="185057"/>
                  </a:cubicBezTo>
                  <a:cubicBezTo>
                    <a:pt x="104284" y="189753"/>
                    <a:pt x="106848" y="194549"/>
                    <a:pt x="108857" y="199571"/>
                  </a:cubicBezTo>
                  <a:cubicBezTo>
                    <a:pt x="111698" y="206674"/>
                    <a:pt x="111872" y="214978"/>
                    <a:pt x="116115" y="221343"/>
                  </a:cubicBezTo>
                  <a:lnTo>
                    <a:pt x="130629" y="243114"/>
                  </a:lnTo>
                  <a:cubicBezTo>
                    <a:pt x="134384" y="254380"/>
                    <a:pt x="134786" y="257299"/>
                    <a:pt x="141515" y="268514"/>
                  </a:cubicBezTo>
                  <a:cubicBezTo>
                    <a:pt x="146003" y="275993"/>
                    <a:pt x="151191" y="283029"/>
                    <a:pt x="156029" y="290286"/>
                  </a:cubicBezTo>
                  <a:cubicBezTo>
                    <a:pt x="158448" y="293914"/>
                    <a:pt x="161907" y="297034"/>
                    <a:pt x="163286" y="301171"/>
                  </a:cubicBezTo>
                  <a:lnTo>
                    <a:pt x="170543" y="322943"/>
                  </a:lnTo>
                  <a:lnTo>
                    <a:pt x="174172" y="333829"/>
                  </a:lnTo>
                  <a:cubicBezTo>
                    <a:pt x="172962" y="337457"/>
                    <a:pt x="174253" y="343786"/>
                    <a:pt x="170543" y="344714"/>
                  </a:cubicBezTo>
                  <a:cubicBezTo>
                    <a:pt x="147496" y="350475"/>
                    <a:pt x="146486" y="343100"/>
                    <a:pt x="137886" y="330200"/>
                  </a:cubicBezTo>
                  <a:cubicBezTo>
                    <a:pt x="141515" y="328990"/>
                    <a:pt x="144947" y="326571"/>
                    <a:pt x="148772" y="326571"/>
                  </a:cubicBezTo>
                  <a:cubicBezTo>
                    <a:pt x="161086" y="326571"/>
                    <a:pt x="160647" y="331411"/>
                    <a:pt x="163286" y="341086"/>
                  </a:cubicBezTo>
                  <a:cubicBezTo>
                    <a:pt x="164402" y="345178"/>
                    <a:pt x="173522" y="385470"/>
                    <a:pt x="177800" y="391886"/>
                  </a:cubicBezTo>
                  <a:cubicBezTo>
                    <a:pt x="182638" y="399143"/>
                    <a:pt x="185058" y="408819"/>
                    <a:pt x="192315" y="413657"/>
                  </a:cubicBezTo>
                  <a:lnTo>
                    <a:pt x="203200" y="420914"/>
                  </a:lnTo>
                </a:path>
              </a:pathLst>
            </a:custGeom>
            <a:noFill/>
            <a:ln w="25400">
              <a:solidFill>
                <a:srgbClr val="C00000">
                  <a:alpha val="60000"/>
                </a:srgbClr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03200"/>
                        <a:gd name="connsiteY0" fmla="*/ 0 h 420914"/>
                        <a:gd name="connsiteX1" fmla="*/ 29029 w 203200"/>
                        <a:gd name="connsiteY1" fmla="*/ 39914 h 420914"/>
                        <a:gd name="connsiteX2" fmla="*/ 43543 w 203200"/>
                        <a:gd name="connsiteY2" fmla="*/ 61686 h 420914"/>
                        <a:gd name="connsiteX3" fmla="*/ 50800 w 203200"/>
                        <a:gd name="connsiteY3" fmla="*/ 76200 h 420914"/>
                        <a:gd name="connsiteX4" fmla="*/ 58057 w 203200"/>
                        <a:gd name="connsiteY4" fmla="*/ 87086 h 420914"/>
                        <a:gd name="connsiteX5" fmla="*/ 72572 w 203200"/>
                        <a:gd name="connsiteY5" fmla="*/ 119743 h 420914"/>
                        <a:gd name="connsiteX6" fmla="*/ 76200 w 203200"/>
                        <a:gd name="connsiteY6" fmla="*/ 130629 h 420914"/>
                        <a:gd name="connsiteX7" fmla="*/ 90715 w 203200"/>
                        <a:gd name="connsiteY7" fmla="*/ 159657 h 420914"/>
                        <a:gd name="connsiteX8" fmla="*/ 94343 w 203200"/>
                        <a:gd name="connsiteY8" fmla="*/ 174171 h 420914"/>
                        <a:gd name="connsiteX9" fmla="*/ 101600 w 203200"/>
                        <a:gd name="connsiteY9" fmla="*/ 185057 h 420914"/>
                        <a:gd name="connsiteX10" fmla="*/ 108857 w 203200"/>
                        <a:gd name="connsiteY10" fmla="*/ 199571 h 420914"/>
                        <a:gd name="connsiteX11" fmla="*/ 116115 w 203200"/>
                        <a:gd name="connsiteY11" fmla="*/ 221343 h 420914"/>
                        <a:gd name="connsiteX12" fmla="*/ 130629 w 203200"/>
                        <a:gd name="connsiteY12" fmla="*/ 243114 h 420914"/>
                        <a:gd name="connsiteX13" fmla="*/ 141515 w 203200"/>
                        <a:gd name="connsiteY13" fmla="*/ 268514 h 420914"/>
                        <a:gd name="connsiteX14" fmla="*/ 156029 w 203200"/>
                        <a:gd name="connsiteY14" fmla="*/ 290286 h 420914"/>
                        <a:gd name="connsiteX15" fmla="*/ 163286 w 203200"/>
                        <a:gd name="connsiteY15" fmla="*/ 301171 h 420914"/>
                        <a:gd name="connsiteX16" fmla="*/ 170543 w 203200"/>
                        <a:gd name="connsiteY16" fmla="*/ 322943 h 420914"/>
                        <a:gd name="connsiteX17" fmla="*/ 174172 w 203200"/>
                        <a:gd name="connsiteY17" fmla="*/ 333829 h 420914"/>
                        <a:gd name="connsiteX18" fmla="*/ 170543 w 203200"/>
                        <a:gd name="connsiteY18" fmla="*/ 344714 h 420914"/>
                        <a:gd name="connsiteX19" fmla="*/ 137886 w 203200"/>
                        <a:gd name="connsiteY19" fmla="*/ 330200 h 420914"/>
                        <a:gd name="connsiteX20" fmla="*/ 148772 w 203200"/>
                        <a:gd name="connsiteY20" fmla="*/ 326571 h 420914"/>
                        <a:gd name="connsiteX21" fmla="*/ 163286 w 203200"/>
                        <a:gd name="connsiteY21" fmla="*/ 341086 h 420914"/>
                        <a:gd name="connsiteX22" fmla="*/ 177800 w 203200"/>
                        <a:gd name="connsiteY22" fmla="*/ 391886 h 420914"/>
                        <a:gd name="connsiteX23" fmla="*/ 192315 w 203200"/>
                        <a:gd name="connsiteY23" fmla="*/ 413657 h 420914"/>
                        <a:gd name="connsiteX24" fmla="*/ 203200 w 203200"/>
                        <a:gd name="connsiteY24" fmla="*/ 420914 h 4209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203200" h="420914" extrusionOk="0">
                          <a:moveTo>
                            <a:pt x="0" y="0"/>
                          </a:moveTo>
                          <a:cubicBezTo>
                            <a:pt x="8692" y="12698"/>
                            <a:pt x="16831" y="27378"/>
                            <a:pt x="29029" y="39914"/>
                          </a:cubicBezTo>
                          <a:cubicBezTo>
                            <a:pt x="34147" y="47230"/>
                            <a:pt x="38911" y="53908"/>
                            <a:pt x="43543" y="61686"/>
                          </a:cubicBezTo>
                          <a:cubicBezTo>
                            <a:pt x="45889" y="66595"/>
                            <a:pt x="48001" y="72137"/>
                            <a:pt x="50800" y="76200"/>
                          </a:cubicBezTo>
                          <a:cubicBezTo>
                            <a:pt x="52603" y="79788"/>
                            <a:pt x="56345" y="83129"/>
                            <a:pt x="58057" y="87086"/>
                          </a:cubicBezTo>
                          <a:cubicBezTo>
                            <a:pt x="80447" y="126556"/>
                            <a:pt x="56811" y="93742"/>
                            <a:pt x="72572" y="119743"/>
                          </a:cubicBezTo>
                          <a:cubicBezTo>
                            <a:pt x="73510" y="123331"/>
                            <a:pt x="74327" y="127420"/>
                            <a:pt x="76200" y="130629"/>
                          </a:cubicBezTo>
                          <a:cubicBezTo>
                            <a:pt x="80677" y="140477"/>
                            <a:pt x="90715" y="159657"/>
                            <a:pt x="90715" y="159657"/>
                          </a:cubicBezTo>
                          <a:cubicBezTo>
                            <a:pt x="92675" y="164916"/>
                            <a:pt x="92524" y="169622"/>
                            <a:pt x="94343" y="174171"/>
                          </a:cubicBezTo>
                          <a:cubicBezTo>
                            <a:pt x="95337" y="178062"/>
                            <a:pt x="99579" y="181388"/>
                            <a:pt x="101600" y="185057"/>
                          </a:cubicBezTo>
                          <a:cubicBezTo>
                            <a:pt x="104861" y="190613"/>
                            <a:pt x="106867" y="194746"/>
                            <a:pt x="108857" y="199571"/>
                          </a:cubicBezTo>
                          <a:cubicBezTo>
                            <a:pt x="112266" y="207549"/>
                            <a:pt x="112283" y="215481"/>
                            <a:pt x="116115" y="221343"/>
                          </a:cubicBezTo>
                          <a:cubicBezTo>
                            <a:pt x="117892" y="227571"/>
                            <a:pt x="124534" y="237984"/>
                            <a:pt x="130629" y="243114"/>
                          </a:cubicBezTo>
                          <a:cubicBezTo>
                            <a:pt x="133837" y="254470"/>
                            <a:pt x="134534" y="257125"/>
                            <a:pt x="141515" y="268514"/>
                          </a:cubicBezTo>
                          <a:cubicBezTo>
                            <a:pt x="144290" y="275871"/>
                            <a:pt x="150631" y="281887"/>
                            <a:pt x="156029" y="290286"/>
                          </a:cubicBezTo>
                          <a:cubicBezTo>
                            <a:pt x="158453" y="293845"/>
                            <a:pt x="161253" y="297416"/>
                            <a:pt x="163286" y="301171"/>
                          </a:cubicBezTo>
                          <a:cubicBezTo>
                            <a:pt x="167769" y="310291"/>
                            <a:pt x="168904" y="315181"/>
                            <a:pt x="170543" y="322943"/>
                          </a:cubicBezTo>
                          <a:cubicBezTo>
                            <a:pt x="170736" y="325765"/>
                            <a:pt x="173942" y="331472"/>
                            <a:pt x="174172" y="333829"/>
                          </a:cubicBezTo>
                          <a:cubicBezTo>
                            <a:pt x="172754" y="337788"/>
                            <a:pt x="173950" y="343802"/>
                            <a:pt x="170543" y="344714"/>
                          </a:cubicBezTo>
                          <a:cubicBezTo>
                            <a:pt x="147693" y="350865"/>
                            <a:pt x="145591" y="343572"/>
                            <a:pt x="137886" y="330200"/>
                          </a:cubicBezTo>
                          <a:cubicBezTo>
                            <a:pt x="141562" y="328722"/>
                            <a:pt x="144510" y="326546"/>
                            <a:pt x="148772" y="326571"/>
                          </a:cubicBezTo>
                          <a:cubicBezTo>
                            <a:pt x="161289" y="326746"/>
                            <a:pt x="160553" y="331695"/>
                            <a:pt x="163286" y="341086"/>
                          </a:cubicBezTo>
                          <a:cubicBezTo>
                            <a:pt x="163745" y="346498"/>
                            <a:pt x="173215" y="385062"/>
                            <a:pt x="177800" y="391886"/>
                          </a:cubicBezTo>
                          <a:cubicBezTo>
                            <a:pt x="184276" y="399656"/>
                            <a:pt x="185014" y="407910"/>
                            <a:pt x="192315" y="413657"/>
                          </a:cubicBezTo>
                          <a:cubicBezTo>
                            <a:pt x="193017" y="415471"/>
                            <a:pt x="199190" y="419024"/>
                            <a:pt x="203200" y="420914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Freeform 177">
              <a:extLst>
                <a:ext uri="{FF2B5EF4-FFF2-40B4-BE49-F238E27FC236}">
                  <a16:creationId xmlns:a16="http://schemas.microsoft.com/office/drawing/2014/main" id="{323985B8-6E04-4841-BB07-CDE6025859FB}"/>
                </a:ext>
              </a:extLst>
            </p:cNvPr>
            <p:cNvSpPr/>
            <p:nvPr/>
          </p:nvSpPr>
          <p:spPr>
            <a:xfrm>
              <a:off x="2399784" y="2338492"/>
              <a:ext cx="203200" cy="550450"/>
            </a:xfrm>
            <a:custGeom>
              <a:avLst/>
              <a:gdLst>
                <a:gd name="connsiteX0" fmla="*/ 0 w 203200"/>
                <a:gd name="connsiteY0" fmla="*/ 0 h 420914"/>
                <a:gd name="connsiteX1" fmla="*/ 29029 w 203200"/>
                <a:gd name="connsiteY1" fmla="*/ 39914 h 420914"/>
                <a:gd name="connsiteX2" fmla="*/ 43543 w 203200"/>
                <a:gd name="connsiteY2" fmla="*/ 61686 h 420914"/>
                <a:gd name="connsiteX3" fmla="*/ 50800 w 203200"/>
                <a:gd name="connsiteY3" fmla="*/ 76200 h 420914"/>
                <a:gd name="connsiteX4" fmla="*/ 58057 w 203200"/>
                <a:gd name="connsiteY4" fmla="*/ 87086 h 420914"/>
                <a:gd name="connsiteX5" fmla="*/ 72572 w 203200"/>
                <a:gd name="connsiteY5" fmla="*/ 119743 h 420914"/>
                <a:gd name="connsiteX6" fmla="*/ 76200 w 203200"/>
                <a:gd name="connsiteY6" fmla="*/ 130629 h 420914"/>
                <a:gd name="connsiteX7" fmla="*/ 90715 w 203200"/>
                <a:gd name="connsiteY7" fmla="*/ 159657 h 420914"/>
                <a:gd name="connsiteX8" fmla="*/ 94343 w 203200"/>
                <a:gd name="connsiteY8" fmla="*/ 174171 h 420914"/>
                <a:gd name="connsiteX9" fmla="*/ 101600 w 203200"/>
                <a:gd name="connsiteY9" fmla="*/ 185057 h 420914"/>
                <a:gd name="connsiteX10" fmla="*/ 108857 w 203200"/>
                <a:gd name="connsiteY10" fmla="*/ 199571 h 420914"/>
                <a:gd name="connsiteX11" fmla="*/ 116115 w 203200"/>
                <a:gd name="connsiteY11" fmla="*/ 221343 h 420914"/>
                <a:gd name="connsiteX12" fmla="*/ 130629 w 203200"/>
                <a:gd name="connsiteY12" fmla="*/ 243114 h 420914"/>
                <a:gd name="connsiteX13" fmla="*/ 141515 w 203200"/>
                <a:gd name="connsiteY13" fmla="*/ 268514 h 420914"/>
                <a:gd name="connsiteX14" fmla="*/ 156029 w 203200"/>
                <a:gd name="connsiteY14" fmla="*/ 290286 h 420914"/>
                <a:gd name="connsiteX15" fmla="*/ 163286 w 203200"/>
                <a:gd name="connsiteY15" fmla="*/ 301171 h 420914"/>
                <a:gd name="connsiteX16" fmla="*/ 170543 w 203200"/>
                <a:gd name="connsiteY16" fmla="*/ 322943 h 420914"/>
                <a:gd name="connsiteX17" fmla="*/ 174172 w 203200"/>
                <a:gd name="connsiteY17" fmla="*/ 333829 h 420914"/>
                <a:gd name="connsiteX18" fmla="*/ 170543 w 203200"/>
                <a:gd name="connsiteY18" fmla="*/ 344714 h 420914"/>
                <a:gd name="connsiteX19" fmla="*/ 137886 w 203200"/>
                <a:gd name="connsiteY19" fmla="*/ 330200 h 420914"/>
                <a:gd name="connsiteX20" fmla="*/ 148772 w 203200"/>
                <a:gd name="connsiteY20" fmla="*/ 326571 h 420914"/>
                <a:gd name="connsiteX21" fmla="*/ 163286 w 203200"/>
                <a:gd name="connsiteY21" fmla="*/ 341086 h 420914"/>
                <a:gd name="connsiteX22" fmla="*/ 177800 w 203200"/>
                <a:gd name="connsiteY22" fmla="*/ 391886 h 420914"/>
                <a:gd name="connsiteX23" fmla="*/ 192315 w 203200"/>
                <a:gd name="connsiteY23" fmla="*/ 413657 h 420914"/>
                <a:gd name="connsiteX24" fmla="*/ 203200 w 203200"/>
                <a:gd name="connsiteY24" fmla="*/ 420914 h 420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3200" h="420914">
                  <a:moveTo>
                    <a:pt x="0" y="0"/>
                  </a:moveTo>
                  <a:cubicBezTo>
                    <a:pt x="9676" y="13305"/>
                    <a:pt x="19904" y="26225"/>
                    <a:pt x="29029" y="39914"/>
                  </a:cubicBezTo>
                  <a:cubicBezTo>
                    <a:pt x="33867" y="47171"/>
                    <a:pt x="39642" y="53885"/>
                    <a:pt x="43543" y="61686"/>
                  </a:cubicBezTo>
                  <a:cubicBezTo>
                    <a:pt x="45962" y="66524"/>
                    <a:pt x="48116" y="71504"/>
                    <a:pt x="50800" y="76200"/>
                  </a:cubicBezTo>
                  <a:cubicBezTo>
                    <a:pt x="52964" y="79986"/>
                    <a:pt x="56286" y="83101"/>
                    <a:pt x="58057" y="87086"/>
                  </a:cubicBezTo>
                  <a:cubicBezTo>
                    <a:pt x="75330" y="125949"/>
                    <a:pt x="56148" y="95107"/>
                    <a:pt x="72572" y="119743"/>
                  </a:cubicBezTo>
                  <a:cubicBezTo>
                    <a:pt x="73781" y="123372"/>
                    <a:pt x="74617" y="127147"/>
                    <a:pt x="76200" y="130629"/>
                  </a:cubicBezTo>
                  <a:cubicBezTo>
                    <a:pt x="80677" y="140478"/>
                    <a:pt x="90715" y="159657"/>
                    <a:pt x="90715" y="159657"/>
                  </a:cubicBezTo>
                  <a:cubicBezTo>
                    <a:pt x="91924" y="164495"/>
                    <a:pt x="92379" y="169587"/>
                    <a:pt x="94343" y="174171"/>
                  </a:cubicBezTo>
                  <a:cubicBezTo>
                    <a:pt x="96061" y="178179"/>
                    <a:pt x="99436" y="181271"/>
                    <a:pt x="101600" y="185057"/>
                  </a:cubicBezTo>
                  <a:cubicBezTo>
                    <a:pt x="104284" y="189753"/>
                    <a:pt x="106848" y="194549"/>
                    <a:pt x="108857" y="199571"/>
                  </a:cubicBezTo>
                  <a:cubicBezTo>
                    <a:pt x="111698" y="206674"/>
                    <a:pt x="111872" y="214978"/>
                    <a:pt x="116115" y="221343"/>
                  </a:cubicBezTo>
                  <a:lnTo>
                    <a:pt x="130629" y="243114"/>
                  </a:lnTo>
                  <a:cubicBezTo>
                    <a:pt x="134384" y="254380"/>
                    <a:pt x="134786" y="257299"/>
                    <a:pt x="141515" y="268514"/>
                  </a:cubicBezTo>
                  <a:cubicBezTo>
                    <a:pt x="146003" y="275993"/>
                    <a:pt x="151191" y="283029"/>
                    <a:pt x="156029" y="290286"/>
                  </a:cubicBezTo>
                  <a:cubicBezTo>
                    <a:pt x="158448" y="293914"/>
                    <a:pt x="161907" y="297034"/>
                    <a:pt x="163286" y="301171"/>
                  </a:cubicBezTo>
                  <a:lnTo>
                    <a:pt x="170543" y="322943"/>
                  </a:lnTo>
                  <a:lnTo>
                    <a:pt x="174172" y="333829"/>
                  </a:lnTo>
                  <a:cubicBezTo>
                    <a:pt x="172962" y="337457"/>
                    <a:pt x="174253" y="343786"/>
                    <a:pt x="170543" y="344714"/>
                  </a:cubicBezTo>
                  <a:cubicBezTo>
                    <a:pt x="147496" y="350475"/>
                    <a:pt x="146486" y="343100"/>
                    <a:pt x="137886" y="330200"/>
                  </a:cubicBezTo>
                  <a:cubicBezTo>
                    <a:pt x="141515" y="328990"/>
                    <a:pt x="144947" y="326571"/>
                    <a:pt x="148772" y="326571"/>
                  </a:cubicBezTo>
                  <a:cubicBezTo>
                    <a:pt x="161086" y="326571"/>
                    <a:pt x="160647" y="331411"/>
                    <a:pt x="163286" y="341086"/>
                  </a:cubicBezTo>
                  <a:cubicBezTo>
                    <a:pt x="164402" y="345178"/>
                    <a:pt x="173522" y="385470"/>
                    <a:pt x="177800" y="391886"/>
                  </a:cubicBezTo>
                  <a:cubicBezTo>
                    <a:pt x="182638" y="399143"/>
                    <a:pt x="185058" y="408819"/>
                    <a:pt x="192315" y="413657"/>
                  </a:cubicBezTo>
                  <a:lnTo>
                    <a:pt x="203200" y="420914"/>
                  </a:lnTo>
                </a:path>
              </a:pathLst>
            </a:custGeom>
            <a:noFill/>
            <a:ln w="25400">
              <a:solidFill>
                <a:srgbClr val="C00000">
                  <a:alpha val="60000"/>
                </a:srgbClr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03200"/>
                        <a:gd name="connsiteY0" fmla="*/ 0 h 420914"/>
                        <a:gd name="connsiteX1" fmla="*/ 29029 w 203200"/>
                        <a:gd name="connsiteY1" fmla="*/ 39914 h 420914"/>
                        <a:gd name="connsiteX2" fmla="*/ 43543 w 203200"/>
                        <a:gd name="connsiteY2" fmla="*/ 61686 h 420914"/>
                        <a:gd name="connsiteX3" fmla="*/ 50800 w 203200"/>
                        <a:gd name="connsiteY3" fmla="*/ 76200 h 420914"/>
                        <a:gd name="connsiteX4" fmla="*/ 58057 w 203200"/>
                        <a:gd name="connsiteY4" fmla="*/ 87086 h 420914"/>
                        <a:gd name="connsiteX5" fmla="*/ 72572 w 203200"/>
                        <a:gd name="connsiteY5" fmla="*/ 119743 h 420914"/>
                        <a:gd name="connsiteX6" fmla="*/ 76200 w 203200"/>
                        <a:gd name="connsiteY6" fmla="*/ 130629 h 420914"/>
                        <a:gd name="connsiteX7" fmla="*/ 90715 w 203200"/>
                        <a:gd name="connsiteY7" fmla="*/ 159657 h 420914"/>
                        <a:gd name="connsiteX8" fmla="*/ 94343 w 203200"/>
                        <a:gd name="connsiteY8" fmla="*/ 174171 h 420914"/>
                        <a:gd name="connsiteX9" fmla="*/ 101600 w 203200"/>
                        <a:gd name="connsiteY9" fmla="*/ 185057 h 420914"/>
                        <a:gd name="connsiteX10" fmla="*/ 108857 w 203200"/>
                        <a:gd name="connsiteY10" fmla="*/ 199571 h 420914"/>
                        <a:gd name="connsiteX11" fmla="*/ 116115 w 203200"/>
                        <a:gd name="connsiteY11" fmla="*/ 221343 h 420914"/>
                        <a:gd name="connsiteX12" fmla="*/ 130629 w 203200"/>
                        <a:gd name="connsiteY12" fmla="*/ 243114 h 420914"/>
                        <a:gd name="connsiteX13" fmla="*/ 141515 w 203200"/>
                        <a:gd name="connsiteY13" fmla="*/ 268514 h 420914"/>
                        <a:gd name="connsiteX14" fmla="*/ 156029 w 203200"/>
                        <a:gd name="connsiteY14" fmla="*/ 290286 h 420914"/>
                        <a:gd name="connsiteX15" fmla="*/ 163286 w 203200"/>
                        <a:gd name="connsiteY15" fmla="*/ 301171 h 420914"/>
                        <a:gd name="connsiteX16" fmla="*/ 170543 w 203200"/>
                        <a:gd name="connsiteY16" fmla="*/ 322943 h 420914"/>
                        <a:gd name="connsiteX17" fmla="*/ 174172 w 203200"/>
                        <a:gd name="connsiteY17" fmla="*/ 333829 h 420914"/>
                        <a:gd name="connsiteX18" fmla="*/ 170543 w 203200"/>
                        <a:gd name="connsiteY18" fmla="*/ 344714 h 420914"/>
                        <a:gd name="connsiteX19" fmla="*/ 137886 w 203200"/>
                        <a:gd name="connsiteY19" fmla="*/ 330200 h 420914"/>
                        <a:gd name="connsiteX20" fmla="*/ 148772 w 203200"/>
                        <a:gd name="connsiteY20" fmla="*/ 326571 h 420914"/>
                        <a:gd name="connsiteX21" fmla="*/ 163286 w 203200"/>
                        <a:gd name="connsiteY21" fmla="*/ 341086 h 420914"/>
                        <a:gd name="connsiteX22" fmla="*/ 177800 w 203200"/>
                        <a:gd name="connsiteY22" fmla="*/ 391886 h 420914"/>
                        <a:gd name="connsiteX23" fmla="*/ 192315 w 203200"/>
                        <a:gd name="connsiteY23" fmla="*/ 413657 h 420914"/>
                        <a:gd name="connsiteX24" fmla="*/ 203200 w 203200"/>
                        <a:gd name="connsiteY24" fmla="*/ 420914 h 4209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203200" h="420914" extrusionOk="0">
                          <a:moveTo>
                            <a:pt x="0" y="0"/>
                          </a:moveTo>
                          <a:cubicBezTo>
                            <a:pt x="8692" y="12698"/>
                            <a:pt x="16831" y="27378"/>
                            <a:pt x="29029" y="39914"/>
                          </a:cubicBezTo>
                          <a:cubicBezTo>
                            <a:pt x="34147" y="47230"/>
                            <a:pt x="38911" y="53908"/>
                            <a:pt x="43543" y="61686"/>
                          </a:cubicBezTo>
                          <a:cubicBezTo>
                            <a:pt x="45889" y="66595"/>
                            <a:pt x="48001" y="72137"/>
                            <a:pt x="50800" y="76200"/>
                          </a:cubicBezTo>
                          <a:cubicBezTo>
                            <a:pt x="52603" y="79788"/>
                            <a:pt x="56345" y="83129"/>
                            <a:pt x="58057" y="87086"/>
                          </a:cubicBezTo>
                          <a:cubicBezTo>
                            <a:pt x="80447" y="126556"/>
                            <a:pt x="56811" y="93742"/>
                            <a:pt x="72572" y="119743"/>
                          </a:cubicBezTo>
                          <a:cubicBezTo>
                            <a:pt x="73510" y="123331"/>
                            <a:pt x="74327" y="127420"/>
                            <a:pt x="76200" y="130629"/>
                          </a:cubicBezTo>
                          <a:cubicBezTo>
                            <a:pt x="80677" y="140477"/>
                            <a:pt x="90715" y="159657"/>
                            <a:pt x="90715" y="159657"/>
                          </a:cubicBezTo>
                          <a:cubicBezTo>
                            <a:pt x="92675" y="164916"/>
                            <a:pt x="92524" y="169622"/>
                            <a:pt x="94343" y="174171"/>
                          </a:cubicBezTo>
                          <a:cubicBezTo>
                            <a:pt x="95337" y="178062"/>
                            <a:pt x="99579" y="181388"/>
                            <a:pt x="101600" y="185057"/>
                          </a:cubicBezTo>
                          <a:cubicBezTo>
                            <a:pt x="104861" y="190613"/>
                            <a:pt x="106867" y="194746"/>
                            <a:pt x="108857" y="199571"/>
                          </a:cubicBezTo>
                          <a:cubicBezTo>
                            <a:pt x="112266" y="207549"/>
                            <a:pt x="112283" y="215481"/>
                            <a:pt x="116115" y="221343"/>
                          </a:cubicBezTo>
                          <a:cubicBezTo>
                            <a:pt x="117892" y="227571"/>
                            <a:pt x="124534" y="237984"/>
                            <a:pt x="130629" y="243114"/>
                          </a:cubicBezTo>
                          <a:cubicBezTo>
                            <a:pt x="133837" y="254470"/>
                            <a:pt x="134534" y="257125"/>
                            <a:pt x="141515" y="268514"/>
                          </a:cubicBezTo>
                          <a:cubicBezTo>
                            <a:pt x="144290" y="275871"/>
                            <a:pt x="150631" y="281887"/>
                            <a:pt x="156029" y="290286"/>
                          </a:cubicBezTo>
                          <a:cubicBezTo>
                            <a:pt x="158453" y="293845"/>
                            <a:pt x="161253" y="297416"/>
                            <a:pt x="163286" y="301171"/>
                          </a:cubicBezTo>
                          <a:cubicBezTo>
                            <a:pt x="167769" y="310291"/>
                            <a:pt x="168904" y="315181"/>
                            <a:pt x="170543" y="322943"/>
                          </a:cubicBezTo>
                          <a:cubicBezTo>
                            <a:pt x="170736" y="325765"/>
                            <a:pt x="173942" y="331472"/>
                            <a:pt x="174172" y="333829"/>
                          </a:cubicBezTo>
                          <a:cubicBezTo>
                            <a:pt x="172754" y="337788"/>
                            <a:pt x="173950" y="343802"/>
                            <a:pt x="170543" y="344714"/>
                          </a:cubicBezTo>
                          <a:cubicBezTo>
                            <a:pt x="147693" y="350865"/>
                            <a:pt x="145591" y="343572"/>
                            <a:pt x="137886" y="330200"/>
                          </a:cubicBezTo>
                          <a:cubicBezTo>
                            <a:pt x="141562" y="328722"/>
                            <a:pt x="144510" y="326546"/>
                            <a:pt x="148772" y="326571"/>
                          </a:cubicBezTo>
                          <a:cubicBezTo>
                            <a:pt x="161289" y="326746"/>
                            <a:pt x="160553" y="331695"/>
                            <a:pt x="163286" y="341086"/>
                          </a:cubicBezTo>
                          <a:cubicBezTo>
                            <a:pt x="163745" y="346498"/>
                            <a:pt x="173215" y="385062"/>
                            <a:pt x="177800" y="391886"/>
                          </a:cubicBezTo>
                          <a:cubicBezTo>
                            <a:pt x="184276" y="399656"/>
                            <a:pt x="185014" y="407910"/>
                            <a:pt x="192315" y="413657"/>
                          </a:cubicBezTo>
                          <a:cubicBezTo>
                            <a:pt x="193017" y="415471"/>
                            <a:pt x="199190" y="419024"/>
                            <a:pt x="203200" y="420914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0" name="Rectangle 179">
            <a:extLst>
              <a:ext uri="{FF2B5EF4-FFF2-40B4-BE49-F238E27FC236}">
                <a16:creationId xmlns:a16="http://schemas.microsoft.com/office/drawing/2014/main" id="{FDB10C1E-873E-234A-997F-9DF3769F04E6}"/>
              </a:ext>
            </a:extLst>
          </p:cNvPr>
          <p:cNvSpPr/>
          <p:nvPr/>
        </p:nvSpPr>
        <p:spPr>
          <a:xfrm>
            <a:off x="5127527" y="4306107"/>
            <a:ext cx="391330" cy="730521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>
              <a:lnSpc>
                <a:spcPts val="1000"/>
              </a:lnSpc>
            </a:pPr>
            <a:r>
              <a:rPr lang="en-GB" sz="900" dirty="0" err="1"/>
              <a:t>dünne</a:t>
            </a:r>
            <a:r>
              <a:rPr lang="en-GB" sz="900" dirty="0"/>
              <a:t> Matte</a:t>
            </a: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F669DAFF-0A13-8244-8E05-78B07276BFBF}"/>
              </a:ext>
            </a:extLst>
          </p:cNvPr>
          <p:cNvSpPr/>
          <p:nvPr/>
        </p:nvSpPr>
        <p:spPr>
          <a:xfrm>
            <a:off x="5517820" y="4306107"/>
            <a:ext cx="391330" cy="730521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>
              <a:lnSpc>
                <a:spcPts val="1000"/>
              </a:lnSpc>
            </a:pPr>
            <a:r>
              <a:rPr lang="en-GB" sz="900" dirty="0" err="1"/>
              <a:t>dünne</a:t>
            </a:r>
            <a:r>
              <a:rPr lang="en-GB" sz="900" dirty="0"/>
              <a:t> Matte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A5FF95AE-81D2-9043-9029-D30E823D8871}"/>
              </a:ext>
            </a:extLst>
          </p:cNvPr>
          <p:cNvGrpSpPr/>
          <p:nvPr/>
        </p:nvGrpSpPr>
        <p:grpSpPr>
          <a:xfrm>
            <a:off x="5158231" y="3681325"/>
            <a:ext cx="724653" cy="1049733"/>
            <a:chOff x="6217716" y="3438961"/>
            <a:chExt cx="724653" cy="1049733"/>
          </a:xfrm>
        </p:grpSpPr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A467B062-1630-3941-912C-ADF62A3289CD}"/>
                </a:ext>
              </a:extLst>
            </p:cNvPr>
            <p:cNvSpPr/>
            <p:nvPr/>
          </p:nvSpPr>
          <p:spPr>
            <a:xfrm>
              <a:off x="6217716" y="4096791"/>
              <a:ext cx="724653" cy="391903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000"/>
                </a:lnSpc>
              </a:pPr>
              <a:r>
                <a:rPr lang="en-GB" sz="900" dirty="0" err="1"/>
                <a:t>dünne</a:t>
              </a:r>
              <a:r>
                <a:rPr lang="en-GB" sz="900" dirty="0"/>
                <a:t> Matte</a:t>
              </a:r>
            </a:p>
          </p:txBody>
        </p:sp>
        <p:sp>
          <p:nvSpPr>
            <p:cNvPr id="184" name="Freeform 183">
              <a:extLst>
                <a:ext uri="{FF2B5EF4-FFF2-40B4-BE49-F238E27FC236}">
                  <a16:creationId xmlns:a16="http://schemas.microsoft.com/office/drawing/2014/main" id="{4922891F-FDB4-8147-AF06-465BB8303D31}"/>
                </a:ext>
              </a:extLst>
            </p:cNvPr>
            <p:cNvSpPr/>
            <p:nvPr/>
          </p:nvSpPr>
          <p:spPr>
            <a:xfrm>
              <a:off x="6721508" y="3438961"/>
              <a:ext cx="181978" cy="1049733"/>
            </a:xfrm>
            <a:custGeom>
              <a:avLst/>
              <a:gdLst>
                <a:gd name="connsiteX0" fmla="*/ 0 w 203200"/>
                <a:gd name="connsiteY0" fmla="*/ 0 h 420914"/>
                <a:gd name="connsiteX1" fmla="*/ 29029 w 203200"/>
                <a:gd name="connsiteY1" fmla="*/ 39914 h 420914"/>
                <a:gd name="connsiteX2" fmla="*/ 43543 w 203200"/>
                <a:gd name="connsiteY2" fmla="*/ 61686 h 420914"/>
                <a:gd name="connsiteX3" fmla="*/ 50800 w 203200"/>
                <a:gd name="connsiteY3" fmla="*/ 76200 h 420914"/>
                <a:gd name="connsiteX4" fmla="*/ 58057 w 203200"/>
                <a:gd name="connsiteY4" fmla="*/ 87086 h 420914"/>
                <a:gd name="connsiteX5" fmla="*/ 72572 w 203200"/>
                <a:gd name="connsiteY5" fmla="*/ 119743 h 420914"/>
                <a:gd name="connsiteX6" fmla="*/ 76200 w 203200"/>
                <a:gd name="connsiteY6" fmla="*/ 130629 h 420914"/>
                <a:gd name="connsiteX7" fmla="*/ 90715 w 203200"/>
                <a:gd name="connsiteY7" fmla="*/ 159657 h 420914"/>
                <a:gd name="connsiteX8" fmla="*/ 94343 w 203200"/>
                <a:gd name="connsiteY8" fmla="*/ 174171 h 420914"/>
                <a:gd name="connsiteX9" fmla="*/ 101600 w 203200"/>
                <a:gd name="connsiteY9" fmla="*/ 185057 h 420914"/>
                <a:gd name="connsiteX10" fmla="*/ 108857 w 203200"/>
                <a:gd name="connsiteY10" fmla="*/ 199571 h 420914"/>
                <a:gd name="connsiteX11" fmla="*/ 116115 w 203200"/>
                <a:gd name="connsiteY11" fmla="*/ 221343 h 420914"/>
                <a:gd name="connsiteX12" fmla="*/ 130629 w 203200"/>
                <a:gd name="connsiteY12" fmla="*/ 243114 h 420914"/>
                <a:gd name="connsiteX13" fmla="*/ 141515 w 203200"/>
                <a:gd name="connsiteY13" fmla="*/ 268514 h 420914"/>
                <a:gd name="connsiteX14" fmla="*/ 156029 w 203200"/>
                <a:gd name="connsiteY14" fmla="*/ 290286 h 420914"/>
                <a:gd name="connsiteX15" fmla="*/ 163286 w 203200"/>
                <a:gd name="connsiteY15" fmla="*/ 301171 h 420914"/>
                <a:gd name="connsiteX16" fmla="*/ 170543 w 203200"/>
                <a:gd name="connsiteY16" fmla="*/ 322943 h 420914"/>
                <a:gd name="connsiteX17" fmla="*/ 174172 w 203200"/>
                <a:gd name="connsiteY17" fmla="*/ 333829 h 420914"/>
                <a:gd name="connsiteX18" fmla="*/ 170543 w 203200"/>
                <a:gd name="connsiteY18" fmla="*/ 344714 h 420914"/>
                <a:gd name="connsiteX19" fmla="*/ 137886 w 203200"/>
                <a:gd name="connsiteY19" fmla="*/ 330200 h 420914"/>
                <a:gd name="connsiteX20" fmla="*/ 148772 w 203200"/>
                <a:gd name="connsiteY20" fmla="*/ 326571 h 420914"/>
                <a:gd name="connsiteX21" fmla="*/ 163286 w 203200"/>
                <a:gd name="connsiteY21" fmla="*/ 341086 h 420914"/>
                <a:gd name="connsiteX22" fmla="*/ 177800 w 203200"/>
                <a:gd name="connsiteY22" fmla="*/ 391886 h 420914"/>
                <a:gd name="connsiteX23" fmla="*/ 192315 w 203200"/>
                <a:gd name="connsiteY23" fmla="*/ 413657 h 420914"/>
                <a:gd name="connsiteX24" fmla="*/ 203200 w 203200"/>
                <a:gd name="connsiteY24" fmla="*/ 420914 h 420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3200" h="420914">
                  <a:moveTo>
                    <a:pt x="0" y="0"/>
                  </a:moveTo>
                  <a:cubicBezTo>
                    <a:pt x="9676" y="13305"/>
                    <a:pt x="19904" y="26225"/>
                    <a:pt x="29029" y="39914"/>
                  </a:cubicBezTo>
                  <a:cubicBezTo>
                    <a:pt x="33867" y="47171"/>
                    <a:pt x="39642" y="53885"/>
                    <a:pt x="43543" y="61686"/>
                  </a:cubicBezTo>
                  <a:cubicBezTo>
                    <a:pt x="45962" y="66524"/>
                    <a:pt x="48116" y="71504"/>
                    <a:pt x="50800" y="76200"/>
                  </a:cubicBezTo>
                  <a:cubicBezTo>
                    <a:pt x="52964" y="79986"/>
                    <a:pt x="56286" y="83101"/>
                    <a:pt x="58057" y="87086"/>
                  </a:cubicBezTo>
                  <a:cubicBezTo>
                    <a:pt x="75330" y="125949"/>
                    <a:pt x="56148" y="95107"/>
                    <a:pt x="72572" y="119743"/>
                  </a:cubicBezTo>
                  <a:cubicBezTo>
                    <a:pt x="73781" y="123372"/>
                    <a:pt x="74617" y="127147"/>
                    <a:pt x="76200" y="130629"/>
                  </a:cubicBezTo>
                  <a:cubicBezTo>
                    <a:pt x="80677" y="140478"/>
                    <a:pt x="90715" y="159657"/>
                    <a:pt x="90715" y="159657"/>
                  </a:cubicBezTo>
                  <a:cubicBezTo>
                    <a:pt x="91924" y="164495"/>
                    <a:pt x="92379" y="169587"/>
                    <a:pt x="94343" y="174171"/>
                  </a:cubicBezTo>
                  <a:cubicBezTo>
                    <a:pt x="96061" y="178179"/>
                    <a:pt x="99436" y="181271"/>
                    <a:pt x="101600" y="185057"/>
                  </a:cubicBezTo>
                  <a:cubicBezTo>
                    <a:pt x="104284" y="189753"/>
                    <a:pt x="106848" y="194549"/>
                    <a:pt x="108857" y="199571"/>
                  </a:cubicBezTo>
                  <a:cubicBezTo>
                    <a:pt x="111698" y="206674"/>
                    <a:pt x="111872" y="214978"/>
                    <a:pt x="116115" y="221343"/>
                  </a:cubicBezTo>
                  <a:lnTo>
                    <a:pt x="130629" y="243114"/>
                  </a:lnTo>
                  <a:cubicBezTo>
                    <a:pt x="134384" y="254380"/>
                    <a:pt x="134786" y="257299"/>
                    <a:pt x="141515" y="268514"/>
                  </a:cubicBezTo>
                  <a:cubicBezTo>
                    <a:pt x="146003" y="275993"/>
                    <a:pt x="151191" y="283029"/>
                    <a:pt x="156029" y="290286"/>
                  </a:cubicBezTo>
                  <a:cubicBezTo>
                    <a:pt x="158448" y="293914"/>
                    <a:pt x="161907" y="297034"/>
                    <a:pt x="163286" y="301171"/>
                  </a:cubicBezTo>
                  <a:lnTo>
                    <a:pt x="170543" y="322943"/>
                  </a:lnTo>
                  <a:lnTo>
                    <a:pt x="174172" y="333829"/>
                  </a:lnTo>
                  <a:cubicBezTo>
                    <a:pt x="172962" y="337457"/>
                    <a:pt x="174253" y="343786"/>
                    <a:pt x="170543" y="344714"/>
                  </a:cubicBezTo>
                  <a:cubicBezTo>
                    <a:pt x="147496" y="350475"/>
                    <a:pt x="146486" y="343100"/>
                    <a:pt x="137886" y="330200"/>
                  </a:cubicBezTo>
                  <a:cubicBezTo>
                    <a:pt x="141515" y="328990"/>
                    <a:pt x="144947" y="326571"/>
                    <a:pt x="148772" y="326571"/>
                  </a:cubicBezTo>
                  <a:cubicBezTo>
                    <a:pt x="161086" y="326571"/>
                    <a:pt x="160647" y="331411"/>
                    <a:pt x="163286" y="341086"/>
                  </a:cubicBezTo>
                  <a:cubicBezTo>
                    <a:pt x="164402" y="345178"/>
                    <a:pt x="173522" y="385470"/>
                    <a:pt x="177800" y="391886"/>
                  </a:cubicBezTo>
                  <a:cubicBezTo>
                    <a:pt x="182638" y="399143"/>
                    <a:pt x="185058" y="408819"/>
                    <a:pt x="192315" y="413657"/>
                  </a:cubicBezTo>
                  <a:lnTo>
                    <a:pt x="203200" y="420914"/>
                  </a:lnTo>
                </a:path>
              </a:pathLst>
            </a:custGeom>
            <a:noFill/>
            <a:ln w="25400">
              <a:solidFill>
                <a:srgbClr val="C00000">
                  <a:alpha val="60000"/>
                </a:srgbClr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03200"/>
                        <a:gd name="connsiteY0" fmla="*/ 0 h 420914"/>
                        <a:gd name="connsiteX1" fmla="*/ 29029 w 203200"/>
                        <a:gd name="connsiteY1" fmla="*/ 39914 h 420914"/>
                        <a:gd name="connsiteX2" fmla="*/ 43543 w 203200"/>
                        <a:gd name="connsiteY2" fmla="*/ 61686 h 420914"/>
                        <a:gd name="connsiteX3" fmla="*/ 50800 w 203200"/>
                        <a:gd name="connsiteY3" fmla="*/ 76200 h 420914"/>
                        <a:gd name="connsiteX4" fmla="*/ 58057 w 203200"/>
                        <a:gd name="connsiteY4" fmla="*/ 87086 h 420914"/>
                        <a:gd name="connsiteX5" fmla="*/ 72572 w 203200"/>
                        <a:gd name="connsiteY5" fmla="*/ 119743 h 420914"/>
                        <a:gd name="connsiteX6" fmla="*/ 76200 w 203200"/>
                        <a:gd name="connsiteY6" fmla="*/ 130629 h 420914"/>
                        <a:gd name="connsiteX7" fmla="*/ 90715 w 203200"/>
                        <a:gd name="connsiteY7" fmla="*/ 159657 h 420914"/>
                        <a:gd name="connsiteX8" fmla="*/ 94343 w 203200"/>
                        <a:gd name="connsiteY8" fmla="*/ 174171 h 420914"/>
                        <a:gd name="connsiteX9" fmla="*/ 101600 w 203200"/>
                        <a:gd name="connsiteY9" fmla="*/ 185057 h 420914"/>
                        <a:gd name="connsiteX10" fmla="*/ 108857 w 203200"/>
                        <a:gd name="connsiteY10" fmla="*/ 199571 h 420914"/>
                        <a:gd name="connsiteX11" fmla="*/ 116115 w 203200"/>
                        <a:gd name="connsiteY11" fmla="*/ 221343 h 420914"/>
                        <a:gd name="connsiteX12" fmla="*/ 130629 w 203200"/>
                        <a:gd name="connsiteY12" fmla="*/ 243114 h 420914"/>
                        <a:gd name="connsiteX13" fmla="*/ 141515 w 203200"/>
                        <a:gd name="connsiteY13" fmla="*/ 268514 h 420914"/>
                        <a:gd name="connsiteX14" fmla="*/ 156029 w 203200"/>
                        <a:gd name="connsiteY14" fmla="*/ 290286 h 420914"/>
                        <a:gd name="connsiteX15" fmla="*/ 163286 w 203200"/>
                        <a:gd name="connsiteY15" fmla="*/ 301171 h 420914"/>
                        <a:gd name="connsiteX16" fmla="*/ 170543 w 203200"/>
                        <a:gd name="connsiteY16" fmla="*/ 322943 h 420914"/>
                        <a:gd name="connsiteX17" fmla="*/ 174172 w 203200"/>
                        <a:gd name="connsiteY17" fmla="*/ 333829 h 420914"/>
                        <a:gd name="connsiteX18" fmla="*/ 170543 w 203200"/>
                        <a:gd name="connsiteY18" fmla="*/ 344714 h 420914"/>
                        <a:gd name="connsiteX19" fmla="*/ 137886 w 203200"/>
                        <a:gd name="connsiteY19" fmla="*/ 330200 h 420914"/>
                        <a:gd name="connsiteX20" fmla="*/ 148772 w 203200"/>
                        <a:gd name="connsiteY20" fmla="*/ 326571 h 420914"/>
                        <a:gd name="connsiteX21" fmla="*/ 163286 w 203200"/>
                        <a:gd name="connsiteY21" fmla="*/ 341086 h 420914"/>
                        <a:gd name="connsiteX22" fmla="*/ 177800 w 203200"/>
                        <a:gd name="connsiteY22" fmla="*/ 391886 h 420914"/>
                        <a:gd name="connsiteX23" fmla="*/ 192315 w 203200"/>
                        <a:gd name="connsiteY23" fmla="*/ 413657 h 420914"/>
                        <a:gd name="connsiteX24" fmla="*/ 203200 w 203200"/>
                        <a:gd name="connsiteY24" fmla="*/ 420914 h 4209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203200" h="420914" extrusionOk="0">
                          <a:moveTo>
                            <a:pt x="0" y="0"/>
                          </a:moveTo>
                          <a:cubicBezTo>
                            <a:pt x="8692" y="12698"/>
                            <a:pt x="16831" y="27378"/>
                            <a:pt x="29029" y="39914"/>
                          </a:cubicBezTo>
                          <a:cubicBezTo>
                            <a:pt x="34147" y="47230"/>
                            <a:pt x="38911" y="53908"/>
                            <a:pt x="43543" y="61686"/>
                          </a:cubicBezTo>
                          <a:cubicBezTo>
                            <a:pt x="45889" y="66595"/>
                            <a:pt x="48001" y="72137"/>
                            <a:pt x="50800" y="76200"/>
                          </a:cubicBezTo>
                          <a:cubicBezTo>
                            <a:pt x="52603" y="79788"/>
                            <a:pt x="56345" y="83129"/>
                            <a:pt x="58057" y="87086"/>
                          </a:cubicBezTo>
                          <a:cubicBezTo>
                            <a:pt x="80447" y="126556"/>
                            <a:pt x="56811" y="93742"/>
                            <a:pt x="72572" y="119743"/>
                          </a:cubicBezTo>
                          <a:cubicBezTo>
                            <a:pt x="73510" y="123331"/>
                            <a:pt x="74327" y="127420"/>
                            <a:pt x="76200" y="130629"/>
                          </a:cubicBezTo>
                          <a:cubicBezTo>
                            <a:pt x="80677" y="140477"/>
                            <a:pt x="90715" y="159657"/>
                            <a:pt x="90715" y="159657"/>
                          </a:cubicBezTo>
                          <a:cubicBezTo>
                            <a:pt x="92675" y="164916"/>
                            <a:pt x="92524" y="169622"/>
                            <a:pt x="94343" y="174171"/>
                          </a:cubicBezTo>
                          <a:cubicBezTo>
                            <a:pt x="95337" y="178062"/>
                            <a:pt x="99579" y="181388"/>
                            <a:pt x="101600" y="185057"/>
                          </a:cubicBezTo>
                          <a:cubicBezTo>
                            <a:pt x="104861" y="190613"/>
                            <a:pt x="106867" y="194746"/>
                            <a:pt x="108857" y="199571"/>
                          </a:cubicBezTo>
                          <a:cubicBezTo>
                            <a:pt x="112266" y="207549"/>
                            <a:pt x="112283" y="215481"/>
                            <a:pt x="116115" y="221343"/>
                          </a:cubicBezTo>
                          <a:cubicBezTo>
                            <a:pt x="117892" y="227571"/>
                            <a:pt x="124534" y="237984"/>
                            <a:pt x="130629" y="243114"/>
                          </a:cubicBezTo>
                          <a:cubicBezTo>
                            <a:pt x="133837" y="254470"/>
                            <a:pt x="134534" y="257125"/>
                            <a:pt x="141515" y="268514"/>
                          </a:cubicBezTo>
                          <a:cubicBezTo>
                            <a:pt x="144290" y="275871"/>
                            <a:pt x="150631" y="281887"/>
                            <a:pt x="156029" y="290286"/>
                          </a:cubicBezTo>
                          <a:cubicBezTo>
                            <a:pt x="158453" y="293845"/>
                            <a:pt x="161253" y="297416"/>
                            <a:pt x="163286" y="301171"/>
                          </a:cubicBezTo>
                          <a:cubicBezTo>
                            <a:pt x="167769" y="310291"/>
                            <a:pt x="168904" y="315181"/>
                            <a:pt x="170543" y="322943"/>
                          </a:cubicBezTo>
                          <a:cubicBezTo>
                            <a:pt x="170736" y="325765"/>
                            <a:pt x="173942" y="331472"/>
                            <a:pt x="174172" y="333829"/>
                          </a:cubicBezTo>
                          <a:cubicBezTo>
                            <a:pt x="172754" y="337788"/>
                            <a:pt x="173950" y="343802"/>
                            <a:pt x="170543" y="344714"/>
                          </a:cubicBezTo>
                          <a:cubicBezTo>
                            <a:pt x="147693" y="350865"/>
                            <a:pt x="145591" y="343572"/>
                            <a:pt x="137886" y="330200"/>
                          </a:cubicBezTo>
                          <a:cubicBezTo>
                            <a:pt x="141562" y="328722"/>
                            <a:pt x="144510" y="326546"/>
                            <a:pt x="148772" y="326571"/>
                          </a:cubicBezTo>
                          <a:cubicBezTo>
                            <a:pt x="161289" y="326746"/>
                            <a:pt x="160553" y="331695"/>
                            <a:pt x="163286" y="341086"/>
                          </a:cubicBezTo>
                          <a:cubicBezTo>
                            <a:pt x="163745" y="346498"/>
                            <a:pt x="173215" y="385062"/>
                            <a:pt x="177800" y="391886"/>
                          </a:cubicBezTo>
                          <a:cubicBezTo>
                            <a:pt x="184276" y="399656"/>
                            <a:pt x="185014" y="407910"/>
                            <a:pt x="192315" y="413657"/>
                          </a:cubicBezTo>
                          <a:cubicBezTo>
                            <a:pt x="193017" y="415471"/>
                            <a:pt x="199190" y="419024"/>
                            <a:pt x="203200" y="420914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Freeform 184">
              <a:extLst>
                <a:ext uri="{FF2B5EF4-FFF2-40B4-BE49-F238E27FC236}">
                  <a16:creationId xmlns:a16="http://schemas.microsoft.com/office/drawing/2014/main" id="{CC55F1FE-3DCF-C845-898A-255D7C4FADDD}"/>
                </a:ext>
              </a:extLst>
            </p:cNvPr>
            <p:cNvSpPr/>
            <p:nvPr/>
          </p:nvSpPr>
          <p:spPr>
            <a:xfrm flipH="1">
              <a:off x="6245499" y="3438961"/>
              <a:ext cx="203474" cy="1049733"/>
            </a:xfrm>
            <a:custGeom>
              <a:avLst/>
              <a:gdLst>
                <a:gd name="connsiteX0" fmla="*/ 0 w 203200"/>
                <a:gd name="connsiteY0" fmla="*/ 0 h 420914"/>
                <a:gd name="connsiteX1" fmla="*/ 29029 w 203200"/>
                <a:gd name="connsiteY1" fmla="*/ 39914 h 420914"/>
                <a:gd name="connsiteX2" fmla="*/ 43543 w 203200"/>
                <a:gd name="connsiteY2" fmla="*/ 61686 h 420914"/>
                <a:gd name="connsiteX3" fmla="*/ 50800 w 203200"/>
                <a:gd name="connsiteY3" fmla="*/ 76200 h 420914"/>
                <a:gd name="connsiteX4" fmla="*/ 58057 w 203200"/>
                <a:gd name="connsiteY4" fmla="*/ 87086 h 420914"/>
                <a:gd name="connsiteX5" fmla="*/ 72572 w 203200"/>
                <a:gd name="connsiteY5" fmla="*/ 119743 h 420914"/>
                <a:gd name="connsiteX6" fmla="*/ 76200 w 203200"/>
                <a:gd name="connsiteY6" fmla="*/ 130629 h 420914"/>
                <a:gd name="connsiteX7" fmla="*/ 90715 w 203200"/>
                <a:gd name="connsiteY7" fmla="*/ 159657 h 420914"/>
                <a:gd name="connsiteX8" fmla="*/ 94343 w 203200"/>
                <a:gd name="connsiteY8" fmla="*/ 174171 h 420914"/>
                <a:gd name="connsiteX9" fmla="*/ 101600 w 203200"/>
                <a:gd name="connsiteY9" fmla="*/ 185057 h 420914"/>
                <a:gd name="connsiteX10" fmla="*/ 108857 w 203200"/>
                <a:gd name="connsiteY10" fmla="*/ 199571 h 420914"/>
                <a:gd name="connsiteX11" fmla="*/ 116115 w 203200"/>
                <a:gd name="connsiteY11" fmla="*/ 221343 h 420914"/>
                <a:gd name="connsiteX12" fmla="*/ 130629 w 203200"/>
                <a:gd name="connsiteY12" fmla="*/ 243114 h 420914"/>
                <a:gd name="connsiteX13" fmla="*/ 141515 w 203200"/>
                <a:gd name="connsiteY13" fmla="*/ 268514 h 420914"/>
                <a:gd name="connsiteX14" fmla="*/ 156029 w 203200"/>
                <a:gd name="connsiteY14" fmla="*/ 290286 h 420914"/>
                <a:gd name="connsiteX15" fmla="*/ 163286 w 203200"/>
                <a:gd name="connsiteY15" fmla="*/ 301171 h 420914"/>
                <a:gd name="connsiteX16" fmla="*/ 170543 w 203200"/>
                <a:gd name="connsiteY16" fmla="*/ 322943 h 420914"/>
                <a:gd name="connsiteX17" fmla="*/ 174172 w 203200"/>
                <a:gd name="connsiteY17" fmla="*/ 333829 h 420914"/>
                <a:gd name="connsiteX18" fmla="*/ 170543 w 203200"/>
                <a:gd name="connsiteY18" fmla="*/ 344714 h 420914"/>
                <a:gd name="connsiteX19" fmla="*/ 137886 w 203200"/>
                <a:gd name="connsiteY19" fmla="*/ 330200 h 420914"/>
                <a:gd name="connsiteX20" fmla="*/ 148772 w 203200"/>
                <a:gd name="connsiteY20" fmla="*/ 326571 h 420914"/>
                <a:gd name="connsiteX21" fmla="*/ 163286 w 203200"/>
                <a:gd name="connsiteY21" fmla="*/ 341086 h 420914"/>
                <a:gd name="connsiteX22" fmla="*/ 177800 w 203200"/>
                <a:gd name="connsiteY22" fmla="*/ 391886 h 420914"/>
                <a:gd name="connsiteX23" fmla="*/ 192315 w 203200"/>
                <a:gd name="connsiteY23" fmla="*/ 413657 h 420914"/>
                <a:gd name="connsiteX24" fmla="*/ 203200 w 203200"/>
                <a:gd name="connsiteY24" fmla="*/ 420914 h 420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3200" h="420914">
                  <a:moveTo>
                    <a:pt x="0" y="0"/>
                  </a:moveTo>
                  <a:cubicBezTo>
                    <a:pt x="9676" y="13305"/>
                    <a:pt x="19904" y="26225"/>
                    <a:pt x="29029" y="39914"/>
                  </a:cubicBezTo>
                  <a:cubicBezTo>
                    <a:pt x="33867" y="47171"/>
                    <a:pt x="39642" y="53885"/>
                    <a:pt x="43543" y="61686"/>
                  </a:cubicBezTo>
                  <a:cubicBezTo>
                    <a:pt x="45962" y="66524"/>
                    <a:pt x="48116" y="71504"/>
                    <a:pt x="50800" y="76200"/>
                  </a:cubicBezTo>
                  <a:cubicBezTo>
                    <a:pt x="52964" y="79986"/>
                    <a:pt x="56286" y="83101"/>
                    <a:pt x="58057" y="87086"/>
                  </a:cubicBezTo>
                  <a:cubicBezTo>
                    <a:pt x="75330" y="125949"/>
                    <a:pt x="56148" y="95107"/>
                    <a:pt x="72572" y="119743"/>
                  </a:cubicBezTo>
                  <a:cubicBezTo>
                    <a:pt x="73781" y="123372"/>
                    <a:pt x="74617" y="127147"/>
                    <a:pt x="76200" y="130629"/>
                  </a:cubicBezTo>
                  <a:cubicBezTo>
                    <a:pt x="80677" y="140478"/>
                    <a:pt x="90715" y="159657"/>
                    <a:pt x="90715" y="159657"/>
                  </a:cubicBezTo>
                  <a:cubicBezTo>
                    <a:pt x="91924" y="164495"/>
                    <a:pt x="92379" y="169587"/>
                    <a:pt x="94343" y="174171"/>
                  </a:cubicBezTo>
                  <a:cubicBezTo>
                    <a:pt x="96061" y="178179"/>
                    <a:pt x="99436" y="181271"/>
                    <a:pt x="101600" y="185057"/>
                  </a:cubicBezTo>
                  <a:cubicBezTo>
                    <a:pt x="104284" y="189753"/>
                    <a:pt x="106848" y="194549"/>
                    <a:pt x="108857" y="199571"/>
                  </a:cubicBezTo>
                  <a:cubicBezTo>
                    <a:pt x="111698" y="206674"/>
                    <a:pt x="111872" y="214978"/>
                    <a:pt x="116115" y="221343"/>
                  </a:cubicBezTo>
                  <a:lnTo>
                    <a:pt x="130629" y="243114"/>
                  </a:lnTo>
                  <a:cubicBezTo>
                    <a:pt x="134384" y="254380"/>
                    <a:pt x="134786" y="257299"/>
                    <a:pt x="141515" y="268514"/>
                  </a:cubicBezTo>
                  <a:cubicBezTo>
                    <a:pt x="146003" y="275993"/>
                    <a:pt x="151191" y="283029"/>
                    <a:pt x="156029" y="290286"/>
                  </a:cubicBezTo>
                  <a:cubicBezTo>
                    <a:pt x="158448" y="293914"/>
                    <a:pt x="161907" y="297034"/>
                    <a:pt x="163286" y="301171"/>
                  </a:cubicBezTo>
                  <a:lnTo>
                    <a:pt x="170543" y="322943"/>
                  </a:lnTo>
                  <a:lnTo>
                    <a:pt x="174172" y="333829"/>
                  </a:lnTo>
                  <a:cubicBezTo>
                    <a:pt x="172962" y="337457"/>
                    <a:pt x="174253" y="343786"/>
                    <a:pt x="170543" y="344714"/>
                  </a:cubicBezTo>
                  <a:cubicBezTo>
                    <a:pt x="147496" y="350475"/>
                    <a:pt x="146486" y="343100"/>
                    <a:pt x="137886" y="330200"/>
                  </a:cubicBezTo>
                  <a:cubicBezTo>
                    <a:pt x="141515" y="328990"/>
                    <a:pt x="144947" y="326571"/>
                    <a:pt x="148772" y="326571"/>
                  </a:cubicBezTo>
                  <a:cubicBezTo>
                    <a:pt x="161086" y="326571"/>
                    <a:pt x="160647" y="331411"/>
                    <a:pt x="163286" y="341086"/>
                  </a:cubicBezTo>
                  <a:cubicBezTo>
                    <a:pt x="164402" y="345178"/>
                    <a:pt x="173522" y="385470"/>
                    <a:pt x="177800" y="391886"/>
                  </a:cubicBezTo>
                  <a:cubicBezTo>
                    <a:pt x="182638" y="399143"/>
                    <a:pt x="185058" y="408819"/>
                    <a:pt x="192315" y="413657"/>
                  </a:cubicBezTo>
                  <a:lnTo>
                    <a:pt x="203200" y="420914"/>
                  </a:lnTo>
                </a:path>
              </a:pathLst>
            </a:custGeom>
            <a:noFill/>
            <a:ln w="25400">
              <a:solidFill>
                <a:srgbClr val="C00000">
                  <a:alpha val="60000"/>
                </a:srgbClr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03200"/>
                        <a:gd name="connsiteY0" fmla="*/ 0 h 420914"/>
                        <a:gd name="connsiteX1" fmla="*/ 29029 w 203200"/>
                        <a:gd name="connsiteY1" fmla="*/ 39914 h 420914"/>
                        <a:gd name="connsiteX2" fmla="*/ 43543 w 203200"/>
                        <a:gd name="connsiteY2" fmla="*/ 61686 h 420914"/>
                        <a:gd name="connsiteX3" fmla="*/ 50800 w 203200"/>
                        <a:gd name="connsiteY3" fmla="*/ 76200 h 420914"/>
                        <a:gd name="connsiteX4" fmla="*/ 58057 w 203200"/>
                        <a:gd name="connsiteY4" fmla="*/ 87086 h 420914"/>
                        <a:gd name="connsiteX5" fmla="*/ 72572 w 203200"/>
                        <a:gd name="connsiteY5" fmla="*/ 119743 h 420914"/>
                        <a:gd name="connsiteX6" fmla="*/ 76200 w 203200"/>
                        <a:gd name="connsiteY6" fmla="*/ 130629 h 420914"/>
                        <a:gd name="connsiteX7" fmla="*/ 90715 w 203200"/>
                        <a:gd name="connsiteY7" fmla="*/ 159657 h 420914"/>
                        <a:gd name="connsiteX8" fmla="*/ 94343 w 203200"/>
                        <a:gd name="connsiteY8" fmla="*/ 174171 h 420914"/>
                        <a:gd name="connsiteX9" fmla="*/ 101600 w 203200"/>
                        <a:gd name="connsiteY9" fmla="*/ 185057 h 420914"/>
                        <a:gd name="connsiteX10" fmla="*/ 108857 w 203200"/>
                        <a:gd name="connsiteY10" fmla="*/ 199571 h 420914"/>
                        <a:gd name="connsiteX11" fmla="*/ 116115 w 203200"/>
                        <a:gd name="connsiteY11" fmla="*/ 221343 h 420914"/>
                        <a:gd name="connsiteX12" fmla="*/ 130629 w 203200"/>
                        <a:gd name="connsiteY12" fmla="*/ 243114 h 420914"/>
                        <a:gd name="connsiteX13" fmla="*/ 141515 w 203200"/>
                        <a:gd name="connsiteY13" fmla="*/ 268514 h 420914"/>
                        <a:gd name="connsiteX14" fmla="*/ 156029 w 203200"/>
                        <a:gd name="connsiteY14" fmla="*/ 290286 h 420914"/>
                        <a:gd name="connsiteX15" fmla="*/ 163286 w 203200"/>
                        <a:gd name="connsiteY15" fmla="*/ 301171 h 420914"/>
                        <a:gd name="connsiteX16" fmla="*/ 170543 w 203200"/>
                        <a:gd name="connsiteY16" fmla="*/ 322943 h 420914"/>
                        <a:gd name="connsiteX17" fmla="*/ 174172 w 203200"/>
                        <a:gd name="connsiteY17" fmla="*/ 333829 h 420914"/>
                        <a:gd name="connsiteX18" fmla="*/ 170543 w 203200"/>
                        <a:gd name="connsiteY18" fmla="*/ 344714 h 420914"/>
                        <a:gd name="connsiteX19" fmla="*/ 137886 w 203200"/>
                        <a:gd name="connsiteY19" fmla="*/ 330200 h 420914"/>
                        <a:gd name="connsiteX20" fmla="*/ 148772 w 203200"/>
                        <a:gd name="connsiteY20" fmla="*/ 326571 h 420914"/>
                        <a:gd name="connsiteX21" fmla="*/ 163286 w 203200"/>
                        <a:gd name="connsiteY21" fmla="*/ 341086 h 420914"/>
                        <a:gd name="connsiteX22" fmla="*/ 177800 w 203200"/>
                        <a:gd name="connsiteY22" fmla="*/ 391886 h 420914"/>
                        <a:gd name="connsiteX23" fmla="*/ 192315 w 203200"/>
                        <a:gd name="connsiteY23" fmla="*/ 413657 h 420914"/>
                        <a:gd name="connsiteX24" fmla="*/ 203200 w 203200"/>
                        <a:gd name="connsiteY24" fmla="*/ 420914 h 4209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203200" h="420914" extrusionOk="0">
                          <a:moveTo>
                            <a:pt x="0" y="0"/>
                          </a:moveTo>
                          <a:cubicBezTo>
                            <a:pt x="8692" y="12698"/>
                            <a:pt x="16831" y="27378"/>
                            <a:pt x="29029" y="39914"/>
                          </a:cubicBezTo>
                          <a:cubicBezTo>
                            <a:pt x="34147" y="47230"/>
                            <a:pt x="38911" y="53908"/>
                            <a:pt x="43543" y="61686"/>
                          </a:cubicBezTo>
                          <a:cubicBezTo>
                            <a:pt x="45889" y="66595"/>
                            <a:pt x="48001" y="72137"/>
                            <a:pt x="50800" y="76200"/>
                          </a:cubicBezTo>
                          <a:cubicBezTo>
                            <a:pt x="52603" y="79788"/>
                            <a:pt x="56345" y="83129"/>
                            <a:pt x="58057" y="87086"/>
                          </a:cubicBezTo>
                          <a:cubicBezTo>
                            <a:pt x="80447" y="126556"/>
                            <a:pt x="56811" y="93742"/>
                            <a:pt x="72572" y="119743"/>
                          </a:cubicBezTo>
                          <a:cubicBezTo>
                            <a:pt x="73510" y="123331"/>
                            <a:pt x="74327" y="127420"/>
                            <a:pt x="76200" y="130629"/>
                          </a:cubicBezTo>
                          <a:cubicBezTo>
                            <a:pt x="80677" y="140477"/>
                            <a:pt x="90715" y="159657"/>
                            <a:pt x="90715" y="159657"/>
                          </a:cubicBezTo>
                          <a:cubicBezTo>
                            <a:pt x="92675" y="164916"/>
                            <a:pt x="92524" y="169622"/>
                            <a:pt x="94343" y="174171"/>
                          </a:cubicBezTo>
                          <a:cubicBezTo>
                            <a:pt x="95337" y="178062"/>
                            <a:pt x="99579" y="181388"/>
                            <a:pt x="101600" y="185057"/>
                          </a:cubicBezTo>
                          <a:cubicBezTo>
                            <a:pt x="104861" y="190613"/>
                            <a:pt x="106867" y="194746"/>
                            <a:pt x="108857" y="199571"/>
                          </a:cubicBezTo>
                          <a:cubicBezTo>
                            <a:pt x="112266" y="207549"/>
                            <a:pt x="112283" y="215481"/>
                            <a:pt x="116115" y="221343"/>
                          </a:cubicBezTo>
                          <a:cubicBezTo>
                            <a:pt x="117892" y="227571"/>
                            <a:pt x="124534" y="237984"/>
                            <a:pt x="130629" y="243114"/>
                          </a:cubicBezTo>
                          <a:cubicBezTo>
                            <a:pt x="133837" y="254470"/>
                            <a:pt x="134534" y="257125"/>
                            <a:pt x="141515" y="268514"/>
                          </a:cubicBezTo>
                          <a:cubicBezTo>
                            <a:pt x="144290" y="275871"/>
                            <a:pt x="150631" y="281887"/>
                            <a:pt x="156029" y="290286"/>
                          </a:cubicBezTo>
                          <a:cubicBezTo>
                            <a:pt x="158453" y="293845"/>
                            <a:pt x="161253" y="297416"/>
                            <a:pt x="163286" y="301171"/>
                          </a:cubicBezTo>
                          <a:cubicBezTo>
                            <a:pt x="167769" y="310291"/>
                            <a:pt x="168904" y="315181"/>
                            <a:pt x="170543" y="322943"/>
                          </a:cubicBezTo>
                          <a:cubicBezTo>
                            <a:pt x="170736" y="325765"/>
                            <a:pt x="173942" y="331472"/>
                            <a:pt x="174172" y="333829"/>
                          </a:cubicBezTo>
                          <a:cubicBezTo>
                            <a:pt x="172754" y="337788"/>
                            <a:pt x="173950" y="343802"/>
                            <a:pt x="170543" y="344714"/>
                          </a:cubicBezTo>
                          <a:cubicBezTo>
                            <a:pt x="147693" y="350865"/>
                            <a:pt x="145591" y="343572"/>
                            <a:pt x="137886" y="330200"/>
                          </a:cubicBezTo>
                          <a:cubicBezTo>
                            <a:pt x="141562" y="328722"/>
                            <a:pt x="144510" y="326546"/>
                            <a:pt x="148772" y="326571"/>
                          </a:cubicBezTo>
                          <a:cubicBezTo>
                            <a:pt x="161289" y="326746"/>
                            <a:pt x="160553" y="331695"/>
                            <a:pt x="163286" y="341086"/>
                          </a:cubicBezTo>
                          <a:cubicBezTo>
                            <a:pt x="163745" y="346498"/>
                            <a:pt x="173215" y="385062"/>
                            <a:pt x="177800" y="391886"/>
                          </a:cubicBezTo>
                          <a:cubicBezTo>
                            <a:pt x="184276" y="399656"/>
                            <a:pt x="185014" y="407910"/>
                            <a:pt x="192315" y="413657"/>
                          </a:cubicBezTo>
                          <a:cubicBezTo>
                            <a:pt x="193017" y="415471"/>
                            <a:pt x="199190" y="419024"/>
                            <a:pt x="203200" y="420914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7" name="Rectangle 186">
            <a:extLst>
              <a:ext uri="{FF2B5EF4-FFF2-40B4-BE49-F238E27FC236}">
                <a16:creationId xmlns:a16="http://schemas.microsoft.com/office/drawing/2014/main" id="{7A94D714-CFCB-0444-B6AB-4D958C7D2B1F}"/>
              </a:ext>
            </a:extLst>
          </p:cNvPr>
          <p:cNvSpPr/>
          <p:nvPr/>
        </p:nvSpPr>
        <p:spPr>
          <a:xfrm rot="16200000">
            <a:off x="7749926" y="3780347"/>
            <a:ext cx="1180479" cy="13345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rIns="54000" rtlCol="0" anchor="ctr"/>
          <a:lstStyle/>
          <a:p>
            <a:pPr algn="r">
              <a:lnSpc>
                <a:spcPts val="1200"/>
              </a:lnSpc>
            </a:pPr>
            <a:r>
              <a:rPr lang="en-GB" sz="900" dirty="0" err="1"/>
              <a:t>Bänke</a:t>
            </a:r>
            <a:endParaRPr lang="en-GB" sz="900" dirty="0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C3FFD450-7A97-7F44-8652-8901D37FD1A7}"/>
              </a:ext>
            </a:extLst>
          </p:cNvPr>
          <p:cNvSpPr/>
          <p:nvPr/>
        </p:nvSpPr>
        <p:spPr>
          <a:xfrm rot="16200000">
            <a:off x="6792982" y="3780347"/>
            <a:ext cx="1180479" cy="13345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rIns="54000" rtlCol="0" anchor="ctr"/>
          <a:lstStyle/>
          <a:p>
            <a:pPr algn="r">
              <a:lnSpc>
                <a:spcPts val="1200"/>
              </a:lnSpc>
            </a:pPr>
            <a:r>
              <a:rPr lang="en-GB" sz="900" dirty="0" err="1"/>
              <a:t>Bänke</a:t>
            </a:r>
            <a:endParaRPr lang="en-GB" sz="900" dirty="0"/>
          </a:p>
        </p:txBody>
      </p: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BFE63AD8-4CE6-3843-90FB-8433AE39BCA6}"/>
              </a:ext>
            </a:extLst>
          </p:cNvPr>
          <p:cNvGrpSpPr/>
          <p:nvPr/>
        </p:nvGrpSpPr>
        <p:grpSpPr>
          <a:xfrm>
            <a:off x="7157291" y="3537391"/>
            <a:ext cx="1409730" cy="888057"/>
            <a:chOff x="7140358" y="3582656"/>
            <a:chExt cx="1409730" cy="888057"/>
          </a:xfrm>
        </p:grpSpPr>
        <p:sp>
          <p:nvSpPr>
            <p:cNvPr id="213" name="Freeform 212">
              <a:extLst>
                <a:ext uri="{FF2B5EF4-FFF2-40B4-BE49-F238E27FC236}">
                  <a16:creationId xmlns:a16="http://schemas.microsoft.com/office/drawing/2014/main" id="{1CA9B318-49E1-AD4C-8C56-A7506ACA86E0}"/>
                </a:ext>
              </a:extLst>
            </p:cNvPr>
            <p:cNvSpPr/>
            <p:nvPr/>
          </p:nvSpPr>
          <p:spPr>
            <a:xfrm>
              <a:off x="7140358" y="3582656"/>
              <a:ext cx="181978" cy="888057"/>
            </a:xfrm>
            <a:custGeom>
              <a:avLst/>
              <a:gdLst>
                <a:gd name="connsiteX0" fmla="*/ 0 w 203200"/>
                <a:gd name="connsiteY0" fmla="*/ 0 h 420914"/>
                <a:gd name="connsiteX1" fmla="*/ 29029 w 203200"/>
                <a:gd name="connsiteY1" fmla="*/ 39914 h 420914"/>
                <a:gd name="connsiteX2" fmla="*/ 43543 w 203200"/>
                <a:gd name="connsiteY2" fmla="*/ 61686 h 420914"/>
                <a:gd name="connsiteX3" fmla="*/ 50800 w 203200"/>
                <a:gd name="connsiteY3" fmla="*/ 76200 h 420914"/>
                <a:gd name="connsiteX4" fmla="*/ 58057 w 203200"/>
                <a:gd name="connsiteY4" fmla="*/ 87086 h 420914"/>
                <a:gd name="connsiteX5" fmla="*/ 72572 w 203200"/>
                <a:gd name="connsiteY5" fmla="*/ 119743 h 420914"/>
                <a:gd name="connsiteX6" fmla="*/ 76200 w 203200"/>
                <a:gd name="connsiteY6" fmla="*/ 130629 h 420914"/>
                <a:gd name="connsiteX7" fmla="*/ 90715 w 203200"/>
                <a:gd name="connsiteY7" fmla="*/ 159657 h 420914"/>
                <a:gd name="connsiteX8" fmla="*/ 94343 w 203200"/>
                <a:gd name="connsiteY8" fmla="*/ 174171 h 420914"/>
                <a:gd name="connsiteX9" fmla="*/ 101600 w 203200"/>
                <a:gd name="connsiteY9" fmla="*/ 185057 h 420914"/>
                <a:gd name="connsiteX10" fmla="*/ 108857 w 203200"/>
                <a:gd name="connsiteY10" fmla="*/ 199571 h 420914"/>
                <a:gd name="connsiteX11" fmla="*/ 116115 w 203200"/>
                <a:gd name="connsiteY11" fmla="*/ 221343 h 420914"/>
                <a:gd name="connsiteX12" fmla="*/ 130629 w 203200"/>
                <a:gd name="connsiteY12" fmla="*/ 243114 h 420914"/>
                <a:gd name="connsiteX13" fmla="*/ 141515 w 203200"/>
                <a:gd name="connsiteY13" fmla="*/ 268514 h 420914"/>
                <a:gd name="connsiteX14" fmla="*/ 156029 w 203200"/>
                <a:gd name="connsiteY14" fmla="*/ 290286 h 420914"/>
                <a:gd name="connsiteX15" fmla="*/ 163286 w 203200"/>
                <a:gd name="connsiteY15" fmla="*/ 301171 h 420914"/>
                <a:gd name="connsiteX16" fmla="*/ 170543 w 203200"/>
                <a:gd name="connsiteY16" fmla="*/ 322943 h 420914"/>
                <a:gd name="connsiteX17" fmla="*/ 174172 w 203200"/>
                <a:gd name="connsiteY17" fmla="*/ 333829 h 420914"/>
                <a:gd name="connsiteX18" fmla="*/ 170543 w 203200"/>
                <a:gd name="connsiteY18" fmla="*/ 344714 h 420914"/>
                <a:gd name="connsiteX19" fmla="*/ 137886 w 203200"/>
                <a:gd name="connsiteY19" fmla="*/ 330200 h 420914"/>
                <a:gd name="connsiteX20" fmla="*/ 148772 w 203200"/>
                <a:gd name="connsiteY20" fmla="*/ 326571 h 420914"/>
                <a:gd name="connsiteX21" fmla="*/ 163286 w 203200"/>
                <a:gd name="connsiteY21" fmla="*/ 341086 h 420914"/>
                <a:gd name="connsiteX22" fmla="*/ 177800 w 203200"/>
                <a:gd name="connsiteY22" fmla="*/ 391886 h 420914"/>
                <a:gd name="connsiteX23" fmla="*/ 192315 w 203200"/>
                <a:gd name="connsiteY23" fmla="*/ 413657 h 420914"/>
                <a:gd name="connsiteX24" fmla="*/ 203200 w 203200"/>
                <a:gd name="connsiteY24" fmla="*/ 420914 h 420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3200" h="420914">
                  <a:moveTo>
                    <a:pt x="0" y="0"/>
                  </a:moveTo>
                  <a:cubicBezTo>
                    <a:pt x="9676" y="13305"/>
                    <a:pt x="19904" y="26225"/>
                    <a:pt x="29029" y="39914"/>
                  </a:cubicBezTo>
                  <a:cubicBezTo>
                    <a:pt x="33867" y="47171"/>
                    <a:pt x="39642" y="53885"/>
                    <a:pt x="43543" y="61686"/>
                  </a:cubicBezTo>
                  <a:cubicBezTo>
                    <a:pt x="45962" y="66524"/>
                    <a:pt x="48116" y="71504"/>
                    <a:pt x="50800" y="76200"/>
                  </a:cubicBezTo>
                  <a:cubicBezTo>
                    <a:pt x="52964" y="79986"/>
                    <a:pt x="56286" y="83101"/>
                    <a:pt x="58057" y="87086"/>
                  </a:cubicBezTo>
                  <a:cubicBezTo>
                    <a:pt x="75330" y="125949"/>
                    <a:pt x="56148" y="95107"/>
                    <a:pt x="72572" y="119743"/>
                  </a:cubicBezTo>
                  <a:cubicBezTo>
                    <a:pt x="73781" y="123372"/>
                    <a:pt x="74617" y="127147"/>
                    <a:pt x="76200" y="130629"/>
                  </a:cubicBezTo>
                  <a:cubicBezTo>
                    <a:pt x="80677" y="140478"/>
                    <a:pt x="90715" y="159657"/>
                    <a:pt x="90715" y="159657"/>
                  </a:cubicBezTo>
                  <a:cubicBezTo>
                    <a:pt x="91924" y="164495"/>
                    <a:pt x="92379" y="169587"/>
                    <a:pt x="94343" y="174171"/>
                  </a:cubicBezTo>
                  <a:cubicBezTo>
                    <a:pt x="96061" y="178179"/>
                    <a:pt x="99436" y="181271"/>
                    <a:pt x="101600" y="185057"/>
                  </a:cubicBezTo>
                  <a:cubicBezTo>
                    <a:pt x="104284" y="189753"/>
                    <a:pt x="106848" y="194549"/>
                    <a:pt x="108857" y="199571"/>
                  </a:cubicBezTo>
                  <a:cubicBezTo>
                    <a:pt x="111698" y="206674"/>
                    <a:pt x="111872" y="214978"/>
                    <a:pt x="116115" y="221343"/>
                  </a:cubicBezTo>
                  <a:lnTo>
                    <a:pt x="130629" y="243114"/>
                  </a:lnTo>
                  <a:cubicBezTo>
                    <a:pt x="134384" y="254380"/>
                    <a:pt x="134786" y="257299"/>
                    <a:pt x="141515" y="268514"/>
                  </a:cubicBezTo>
                  <a:cubicBezTo>
                    <a:pt x="146003" y="275993"/>
                    <a:pt x="151191" y="283029"/>
                    <a:pt x="156029" y="290286"/>
                  </a:cubicBezTo>
                  <a:cubicBezTo>
                    <a:pt x="158448" y="293914"/>
                    <a:pt x="161907" y="297034"/>
                    <a:pt x="163286" y="301171"/>
                  </a:cubicBezTo>
                  <a:lnTo>
                    <a:pt x="170543" y="322943"/>
                  </a:lnTo>
                  <a:lnTo>
                    <a:pt x="174172" y="333829"/>
                  </a:lnTo>
                  <a:cubicBezTo>
                    <a:pt x="172962" y="337457"/>
                    <a:pt x="174253" y="343786"/>
                    <a:pt x="170543" y="344714"/>
                  </a:cubicBezTo>
                  <a:cubicBezTo>
                    <a:pt x="147496" y="350475"/>
                    <a:pt x="146486" y="343100"/>
                    <a:pt x="137886" y="330200"/>
                  </a:cubicBezTo>
                  <a:cubicBezTo>
                    <a:pt x="141515" y="328990"/>
                    <a:pt x="144947" y="326571"/>
                    <a:pt x="148772" y="326571"/>
                  </a:cubicBezTo>
                  <a:cubicBezTo>
                    <a:pt x="161086" y="326571"/>
                    <a:pt x="160647" y="331411"/>
                    <a:pt x="163286" y="341086"/>
                  </a:cubicBezTo>
                  <a:cubicBezTo>
                    <a:pt x="164402" y="345178"/>
                    <a:pt x="173522" y="385470"/>
                    <a:pt x="177800" y="391886"/>
                  </a:cubicBezTo>
                  <a:cubicBezTo>
                    <a:pt x="182638" y="399143"/>
                    <a:pt x="185058" y="408819"/>
                    <a:pt x="192315" y="413657"/>
                  </a:cubicBezTo>
                  <a:lnTo>
                    <a:pt x="203200" y="420914"/>
                  </a:lnTo>
                </a:path>
              </a:pathLst>
            </a:custGeom>
            <a:noFill/>
            <a:ln w="25400">
              <a:solidFill>
                <a:srgbClr val="C00000">
                  <a:alpha val="60000"/>
                </a:srgbClr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03200"/>
                        <a:gd name="connsiteY0" fmla="*/ 0 h 420914"/>
                        <a:gd name="connsiteX1" fmla="*/ 29029 w 203200"/>
                        <a:gd name="connsiteY1" fmla="*/ 39914 h 420914"/>
                        <a:gd name="connsiteX2" fmla="*/ 43543 w 203200"/>
                        <a:gd name="connsiteY2" fmla="*/ 61686 h 420914"/>
                        <a:gd name="connsiteX3" fmla="*/ 50800 w 203200"/>
                        <a:gd name="connsiteY3" fmla="*/ 76200 h 420914"/>
                        <a:gd name="connsiteX4" fmla="*/ 58057 w 203200"/>
                        <a:gd name="connsiteY4" fmla="*/ 87086 h 420914"/>
                        <a:gd name="connsiteX5" fmla="*/ 72572 w 203200"/>
                        <a:gd name="connsiteY5" fmla="*/ 119743 h 420914"/>
                        <a:gd name="connsiteX6" fmla="*/ 76200 w 203200"/>
                        <a:gd name="connsiteY6" fmla="*/ 130629 h 420914"/>
                        <a:gd name="connsiteX7" fmla="*/ 90715 w 203200"/>
                        <a:gd name="connsiteY7" fmla="*/ 159657 h 420914"/>
                        <a:gd name="connsiteX8" fmla="*/ 94343 w 203200"/>
                        <a:gd name="connsiteY8" fmla="*/ 174171 h 420914"/>
                        <a:gd name="connsiteX9" fmla="*/ 101600 w 203200"/>
                        <a:gd name="connsiteY9" fmla="*/ 185057 h 420914"/>
                        <a:gd name="connsiteX10" fmla="*/ 108857 w 203200"/>
                        <a:gd name="connsiteY10" fmla="*/ 199571 h 420914"/>
                        <a:gd name="connsiteX11" fmla="*/ 116115 w 203200"/>
                        <a:gd name="connsiteY11" fmla="*/ 221343 h 420914"/>
                        <a:gd name="connsiteX12" fmla="*/ 130629 w 203200"/>
                        <a:gd name="connsiteY12" fmla="*/ 243114 h 420914"/>
                        <a:gd name="connsiteX13" fmla="*/ 141515 w 203200"/>
                        <a:gd name="connsiteY13" fmla="*/ 268514 h 420914"/>
                        <a:gd name="connsiteX14" fmla="*/ 156029 w 203200"/>
                        <a:gd name="connsiteY14" fmla="*/ 290286 h 420914"/>
                        <a:gd name="connsiteX15" fmla="*/ 163286 w 203200"/>
                        <a:gd name="connsiteY15" fmla="*/ 301171 h 420914"/>
                        <a:gd name="connsiteX16" fmla="*/ 170543 w 203200"/>
                        <a:gd name="connsiteY16" fmla="*/ 322943 h 420914"/>
                        <a:gd name="connsiteX17" fmla="*/ 174172 w 203200"/>
                        <a:gd name="connsiteY17" fmla="*/ 333829 h 420914"/>
                        <a:gd name="connsiteX18" fmla="*/ 170543 w 203200"/>
                        <a:gd name="connsiteY18" fmla="*/ 344714 h 420914"/>
                        <a:gd name="connsiteX19" fmla="*/ 137886 w 203200"/>
                        <a:gd name="connsiteY19" fmla="*/ 330200 h 420914"/>
                        <a:gd name="connsiteX20" fmla="*/ 148772 w 203200"/>
                        <a:gd name="connsiteY20" fmla="*/ 326571 h 420914"/>
                        <a:gd name="connsiteX21" fmla="*/ 163286 w 203200"/>
                        <a:gd name="connsiteY21" fmla="*/ 341086 h 420914"/>
                        <a:gd name="connsiteX22" fmla="*/ 177800 w 203200"/>
                        <a:gd name="connsiteY22" fmla="*/ 391886 h 420914"/>
                        <a:gd name="connsiteX23" fmla="*/ 192315 w 203200"/>
                        <a:gd name="connsiteY23" fmla="*/ 413657 h 420914"/>
                        <a:gd name="connsiteX24" fmla="*/ 203200 w 203200"/>
                        <a:gd name="connsiteY24" fmla="*/ 420914 h 4209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203200" h="420914" extrusionOk="0">
                          <a:moveTo>
                            <a:pt x="0" y="0"/>
                          </a:moveTo>
                          <a:cubicBezTo>
                            <a:pt x="8692" y="12698"/>
                            <a:pt x="16831" y="27378"/>
                            <a:pt x="29029" y="39914"/>
                          </a:cubicBezTo>
                          <a:cubicBezTo>
                            <a:pt x="34147" y="47230"/>
                            <a:pt x="38911" y="53908"/>
                            <a:pt x="43543" y="61686"/>
                          </a:cubicBezTo>
                          <a:cubicBezTo>
                            <a:pt x="45889" y="66595"/>
                            <a:pt x="48001" y="72137"/>
                            <a:pt x="50800" y="76200"/>
                          </a:cubicBezTo>
                          <a:cubicBezTo>
                            <a:pt x="52603" y="79788"/>
                            <a:pt x="56345" y="83129"/>
                            <a:pt x="58057" y="87086"/>
                          </a:cubicBezTo>
                          <a:cubicBezTo>
                            <a:pt x="80447" y="126556"/>
                            <a:pt x="56811" y="93742"/>
                            <a:pt x="72572" y="119743"/>
                          </a:cubicBezTo>
                          <a:cubicBezTo>
                            <a:pt x="73510" y="123331"/>
                            <a:pt x="74327" y="127420"/>
                            <a:pt x="76200" y="130629"/>
                          </a:cubicBezTo>
                          <a:cubicBezTo>
                            <a:pt x="80677" y="140477"/>
                            <a:pt x="90715" y="159657"/>
                            <a:pt x="90715" y="159657"/>
                          </a:cubicBezTo>
                          <a:cubicBezTo>
                            <a:pt x="92675" y="164916"/>
                            <a:pt x="92524" y="169622"/>
                            <a:pt x="94343" y="174171"/>
                          </a:cubicBezTo>
                          <a:cubicBezTo>
                            <a:pt x="95337" y="178062"/>
                            <a:pt x="99579" y="181388"/>
                            <a:pt x="101600" y="185057"/>
                          </a:cubicBezTo>
                          <a:cubicBezTo>
                            <a:pt x="104861" y="190613"/>
                            <a:pt x="106867" y="194746"/>
                            <a:pt x="108857" y="199571"/>
                          </a:cubicBezTo>
                          <a:cubicBezTo>
                            <a:pt x="112266" y="207549"/>
                            <a:pt x="112283" y="215481"/>
                            <a:pt x="116115" y="221343"/>
                          </a:cubicBezTo>
                          <a:cubicBezTo>
                            <a:pt x="117892" y="227571"/>
                            <a:pt x="124534" y="237984"/>
                            <a:pt x="130629" y="243114"/>
                          </a:cubicBezTo>
                          <a:cubicBezTo>
                            <a:pt x="133837" y="254470"/>
                            <a:pt x="134534" y="257125"/>
                            <a:pt x="141515" y="268514"/>
                          </a:cubicBezTo>
                          <a:cubicBezTo>
                            <a:pt x="144290" y="275871"/>
                            <a:pt x="150631" y="281887"/>
                            <a:pt x="156029" y="290286"/>
                          </a:cubicBezTo>
                          <a:cubicBezTo>
                            <a:pt x="158453" y="293845"/>
                            <a:pt x="161253" y="297416"/>
                            <a:pt x="163286" y="301171"/>
                          </a:cubicBezTo>
                          <a:cubicBezTo>
                            <a:pt x="167769" y="310291"/>
                            <a:pt x="168904" y="315181"/>
                            <a:pt x="170543" y="322943"/>
                          </a:cubicBezTo>
                          <a:cubicBezTo>
                            <a:pt x="170736" y="325765"/>
                            <a:pt x="173942" y="331472"/>
                            <a:pt x="174172" y="333829"/>
                          </a:cubicBezTo>
                          <a:cubicBezTo>
                            <a:pt x="172754" y="337788"/>
                            <a:pt x="173950" y="343802"/>
                            <a:pt x="170543" y="344714"/>
                          </a:cubicBezTo>
                          <a:cubicBezTo>
                            <a:pt x="147693" y="350865"/>
                            <a:pt x="145591" y="343572"/>
                            <a:pt x="137886" y="330200"/>
                          </a:cubicBezTo>
                          <a:cubicBezTo>
                            <a:pt x="141562" y="328722"/>
                            <a:pt x="144510" y="326546"/>
                            <a:pt x="148772" y="326571"/>
                          </a:cubicBezTo>
                          <a:cubicBezTo>
                            <a:pt x="161289" y="326746"/>
                            <a:pt x="160553" y="331695"/>
                            <a:pt x="163286" y="341086"/>
                          </a:cubicBezTo>
                          <a:cubicBezTo>
                            <a:pt x="163745" y="346498"/>
                            <a:pt x="173215" y="385062"/>
                            <a:pt x="177800" y="391886"/>
                          </a:cubicBezTo>
                          <a:cubicBezTo>
                            <a:pt x="184276" y="399656"/>
                            <a:pt x="185014" y="407910"/>
                            <a:pt x="192315" y="413657"/>
                          </a:cubicBezTo>
                          <a:cubicBezTo>
                            <a:pt x="193017" y="415471"/>
                            <a:pt x="199190" y="419024"/>
                            <a:pt x="203200" y="420914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Freeform 213">
              <a:extLst>
                <a:ext uri="{FF2B5EF4-FFF2-40B4-BE49-F238E27FC236}">
                  <a16:creationId xmlns:a16="http://schemas.microsoft.com/office/drawing/2014/main" id="{3F19926D-6FF2-6848-8754-944AA4556160}"/>
                </a:ext>
              </a:extLst>
            </p:cNvPr>
            <p:cNvSpPr/>
            <p:nvPr/>
          </p:nvSpPr>
          <p:spPr>
            <a:xfrm flipH="1">
              <a:off x="8346614" y="3582656"/>
              <a:ext cx="203474" cy="888057"/>
            </a:xfrm>
            <a:custGeom>
              <a:avLst/>
              <a:gdLst>
                <a:gd name="connsiteX0" fmla="*/ 0 w 203200"/>
                <a:gd name="connsiteY0" fmla="*/ 0 h 420914"/>
                <a:gd name="connsiteX1" fmla="*/ 29029 w 203200"/>
                <a:gd name="connsiteY1" fmla="*/ 39914 h 420914"/>
                <a:gd name="connsiteX2" fmla="*/ 43543 w 203200"/>
                <a:gd name="connsiteY2" fmla="*/ 61686 h 420914"/>
                <a:gd name="connsiteX3" fmla="*/ 50800 w 203200"/>
                <a:gd name="connsiteY3" fmla="*/ 76200 h 420914"/>
                <a:gd name="connsiteX4" fmla="*/ 58057 w 203200"/>
                <a:gd name="connsiteY4" fmla="*/ 87086 h 420914"/>
                <a:gd name="connsiteX5" fmla="*/ 72572 w 203200"/>
                <a:gd name="connsiteY5" fmla="*/ 119743 h 420914"/>
                <a:gd name="connsiteX6" fmla="*/ 76200 w 203200"/>
                <a:gd name="connsiteY6" fmla="*/ 130629 h 420914"/>
                <a:gd name="connsiteX7" fmla="*/ 90715 w 203200"/>
                <a:gd name="connsiteY7" fmla="*/ 159657 h 420914"/>
                <a:gd name="connsiteX8" fmla="*/ 94343 w 203200"/>
                <a:gd name="connsiteY8" fmla="*/ 174171 h 420914"/>
                <a:gd name="connsiteX9" fmla="*/ 101600 w 203200"/>
                <a:gd name="connsiteY9" fmla="*/ 185057 h 420914"/>
                <a:gd name="connsiteX10" fmla="*/ 108857 w 203200"/>
                <a:gd name="connsiteY10" fmla="*/ 199571 h 420914"/>
                <a:gd name="connsiteX11" fmla="*/ 116115 w 203200"/>
                <a:gd name="connsiteY11" fmla="*/ 221343 h 420914"/>
                <a:gd name="connsiteX12" fmla="*/ 130629 w 203200"/>
                <a:gd name="connsiteY12" fmla="*/ 243114 h 420914"/>
                <a:gd name="connsiteX13" fmla="*/ 141515 w 203200"/>
                <a:gd name="connsiteY13" fmla="*/ 268514 h 420914"/>
                <a:gd name="connsiteX14" fmla="*/ 156029 w 203200"/>
                <a:gd name="connsiteY14" fmla="*/ 290286 h 420914"/>
                <a:gd name="connsiteX15" fmla="*/ 163286 w 203200"/>
                <a:gd name="connsiteY15" fmla="*/ 301171 h 420914"/>
                <a:gd name="connsiteX16" fmla="*/ 170543 w 203200"/>
                <a:gd name="connsiteY16" fmla="*/ 322943 h 420914"/>
                <a:gd name="connsiteX17" fmla="*/ 174172 w 203200"/>
                <a:gd name="connsiteY17" fmla="*/ 333829 h 420914"/>
                <a:gd name="connsiteX18" fmla="*/ 170543 w 203200"/>
                <a:gd name="connsiteY18" fmla="*/ 344714 h 420914"/>
                <a:gd name="connsiteX19" fmla="*/ 137886 w 203200"/>
                <a:gd name="connsiteY19" fmla="*/ 330200 h 420914"/>
                <a:gd name="connsiteX20" fmla="*/ 148772 w 203200"/>
                <a:gd name="connsiteY20" fmla="*/ 326571 h 420914"/>
                <a:gd name="connsiteX21" fmla="*/ 163286 w 203200"/>
                <a:gd name="connsiteY21" fmla="*/ 341086 h 420914"/>
                <a:gd name="connsiteX22" fmla="*/ 177800 w 203200"/>
                <a:gd name="connsiteY22" fmla="*/ 391886 h 420914"/>
                <a:gd name="connsiteX23" fmla="*/ 192315 w 203200"/>
                <a:gd name="connsiteY23" fmla="*/ 413657 h 420914"/>
                <a:gd name="connsiteX24" fmla="*/ 203200 w 203200"/>
                <a:gd name="connsiteY24" fmla="*/ 420914 h 420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3200" h="420914">
                  <a:moveTo>
                    <a:pt x="0" y="0"/>
                  </a:moveTo>
                  <a:cubicBezTo>
                    <a:pt x="9676" y="13305"/>
                    <a:pt x="19904" y="26225"/>
                    <a:pt x="29029" y="39914"/>
                  </a:cubicBezTo>
                  <a:cubicBezTo>
                    <a:pt x="33867" y="47171"/>
                    <a:pt x="39642" y="53885"/>
                    <a:pt x="43543" y="61686"/>
                  </a:cubicBezTo>
                  <a:cubicBezTo>
                    <a:pt x="45962" y="66524"/>
                    <a:pt x="48116" y="71504"/>
                    <a:pt x="50800" y="76200"/>
                  </a:cubicBezTo>
                  <a:cubicBezTo>
                    <a:pt x="52964" y="79986"/>
                    <a:pt x="56286" y="83101"/>
                    <a:pt x="58057" y="87086"/>
                  </a:cubicBezTo>
                  <a:cubicBezTo>
                    <a:pt x="75330" y="125949"/>
                    <a:pt x="56148" y="95107"/>
                    <a:pt x="72572" y="119743"/>
                  </a:cubicBezTo>
                  <a:cubicBezTo>
                    <a:pt x="73781" y="123372"/>
                    <a:pt x="74617" y="127147"/>
                    <a:pt x="76200" y="130629"/>
                  </a:cubicBezTo>
                  <a:cubicBezTo>
                    <a:pt x="80677" y="140478"/>
                    <a:pt x="90715" y="159657"/>
                    <a:pt x="90715" y="159657"/>
                  </a:cubicBezTo>
                  <a:cubicBezTo>
                    <a:pt x="91924" y="164495"/>
                    <a:pt x="92379" y="169587"/>
                    <a:pt x="94343" y="174171"/>
                  </a:cubicBezTo>
                  <a:cubicBezTo>
                    <a:pt x="96061" y="178179"/>
                    <a:pt x="99436" y="181271"/>
                    <a:pt x="101600" y="185057"/>
                  </a:cubicBezTo>
                  <a:cubicBezTo>
                    <a:pt x="104284" y="189753"/>
                    <a:pt x="106848" y="194549"/>
                    <a:pt x="108857" y="199571"/>
                  </a:cubicBezTo>
                  <a:cubicBezTo>
                    <a:pt x="111698" y="206674"/>
                    <a:pt x="111872" y="214978"/>
                    <a:pt x="116115" y="221343"/>
                  </a:cubicBezTo>
                  <a:lnTo>
                    <a:pt x="130629" y="243114"/>
                  </a:lnTo>
                  <a:cubicBezTo>
                    <a:pt x="134384" y="254380"/>
                    <a:pt x="134786" y="257299"/>
                    <a:pt x="141515" y="268514"/>
                  </a:cubicBezTo>
                  <a:cubicBezTo>
                    <a:pt x="146003" y="275993"/>
                    <a:pt x="151191" y="283029"/>
                    <a:pt x="156029" y="290286"/>
                  </a:cubicBezTo>
                  <a:cubicBezTo>
                    <a:pt x="158448" y="293914"/>
                    <a:pt x="161907" y="297034"/>
                    <a:pt x="163286" y="301171"/>
                  </a:cubicBezTo>
                  <a:lnTo>
                    <a:pt x="170543" y="322943"/>
                  </a:lnTo>
                  <a:lnTo>
                    <a:pt x="174172" y="333829"/>
                  </a:lnTo>
                  <a:cubicBezTo>
                    <a:pt x="172962" y="337457"/>
                    <a:pt x="174253" y="343786"/>
                    <a:pt x="170543" y="344714"/>
                  </a:cubicBezTo>
                  <a:cubicBezTo>
                    <a:pt x="147496" y="350475"/>
                    <a:pt x="146486" y="343100"/>
                    <a:pt x="137886" y="330200"/>
                  </a:cubicBezTo>
                  <a:cubicBezTo>
                    <a:pt x="141515" y="328990"/>
                    <a:pt x="144947" y="326571"/>
                    <a:pt x="148772" y="326571"/>
                  </a:cubicBezTo>
                  <a:cubicBezTo>
                    <a:pt x="161086" y="326571"/>
                    <a:pt x="160647" y="331411"/>
                    <a:pt x="163286" y="341086"/>
                  </a:cubicBezTo>
                  <a:cubicBezTo>
                    <a:pt x="164402" y="345178"/>
                    <a:pt x="173522" y="385470"/>
                    <a:pt x="177800" y="391886"/>
                  </a:cubicBezTo>
                  <a:cubicBezTo>
                    <a:pt x="182638" y="399143"/>
                    <a:pt x="185058" y="408819"/>
                    <a:pt x="192315" y="413657"/>
                  </a:cubicBezTo>
                  <a:lnTo>
                    <a:pt x="203200" y="420914"/>
                  </a:lnTo>
                </a:path>
              </a:pathLst>
            </a:custGeom>
            <a:noFill/>
            <a:ln w="25400">
              <a:solidFill>
                <a:srgbClr val="C00000">
                  <a:alpha val="60000"/>
                </a:srgbClr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03200"/>
                        <a:gd name="connsiteY0" fmla="*/ 0 h 420914"/>
                        <a:gd name="connsiteX1" fmla="*/ 29029 w 203200"/>
                        <a:gd name="connsiteY1" fmla="*/ 39914 h 420914"/>
                        <a:gd name="connsiteX2" fmla="*/ 43543 w 203200"/>
                        <a:gd name="connsiteY2" fmla="*/ 61686 h 420914"/>
                        <a:gd name="connsiteX3" fmla="*/ 50800 w 203200"/>
                        <a:gd name="connsiteY3" fmla="*/ 76200 h 420914"/>
                        <a:gd name="connsiteX4" fmla="*/ 58057 w 203200"/>
                        <a:gd name="connsiteY4" fmla="*/ 87086 h 420914"/>
                        <a:gd name="connsiteX5" fmla="*/ 72572 w 203200"/>
                        <a:gd name="connsiteY5" fmla="*/ 119743 h 420914"/>
                        <a:gd name="connsiteX6" fmla="*/ 76200 w 203200"/>
                        <a:gd name="connsiteY6" fmla="*/ 130629 h 420914"/>
                        <a:gd name="connsiteX7" fmla="*/ 90715 w 203200"/>
                        <a:gd name="connsiteY7" fmla="*/ 159657 h 420914"/>
                        <a:gd name="connsiteX8" fmla="*/ 94343 w 203200"/>
                        <a:gd name="connsiteY8" fmla="*/ 174171 h 420914"/>
                        <a:gd name="connsiteX9" fmla="*/ 101600 w 203200"/>
                        <a:gd name="connsiteY9" fmla="*/ 185057 h 420914"/>
                        <a:gd name="connsiteX10" fmla="*/ 108857 w 203200"/>
                        <a:gd name="connsiteY10" fmla="*/ 199571 h 420914"/>
                        <a:gd name="connsiteX11" fmla="*/ 116115 w 203200"/>
                        <a:gd name="connsiteY11" fmla="*/ 221343 h 420914"/>
                        <a:gd name="connsiteX12" fmla="*/ 130629 w 203200"/>
                        <a:gd name="connsiteY12" fmla="*/ 243114 h 420914"/>
                        <a:gd name="connsiteX13" fmla="*/ 141515 w 203200"/>
                        <a:gd name="connsiteY13" fmla="*/ 268514 h 420914"/>
                        <a:gd name="connsiteX14" fmla="*/ 156029 w 203200"/>
                        <a:gd name="connsiteY14" fmla="*/ 290286 h 420914"/>
                        <a:gd name="connsiteX15" fmla="*/ 163286 w 203200"/>
                        <a:gd name="connsiteY15" fmla="*/ 301171 h 420914"/>
                        <a:gd name="connsiteX16" fmla="*/ 170543 w 203200"/>
                        <a:gd name="connsiteY16" fmla="*/ 322943 h 420914"/>
                        <a:gd name="connsiteX17" fmla="*/ 174172 w 203200"/>
                        <a:gd name="connsiteY17" fmla="*/ 333829 h 420914"/>
                        <a:gd name="connsiteX18" fmla="*/ 170543 w 203200"/>
                        <a:gd name="connsiteY18" fmla="*/ 344714 h 420914"/>
                        <a:gd name="connsiteX19" fmla="*/ 137886 w 203200"/>
                        <a:gd name="connsiteY19" fmla="*/ 330200 h 420914"/>
                        <a:gd name="connsiteX20" fmla="*/ 148772 w 203200"/>
                        <a:gd name="connsiteY20" fmla="*/ 326571 h 420914"/>
                        <a:gd name="connsiteX21" fmla="*/ 163286 w 203200"/>
                        <a:gd name="connsiteY21" fmla="*/ 341086 h 420914"/>
                        <a:gd name="connsiteX22" fmla="*/ 177800 w 203200"/>
                        <a:gd name="connsiteY22" fmla="*/ 391886 h 420914"/>
                        <a:gd name="connsiteX23" fmla="*/ 192315 w 203200"/>
                        <a:gd name="connsiteY23" fmla="*/ 413657 h 420914"/>
                        <a:gd name="connsiteX24" fmla="*/ 203200 w 203200"/>
                        <a:gd name="connsiteY24" fmla="*/ 420914 h 4209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203200" h="420914" extrusionOk="0">
                          <a:moveTo>
                            <a:pt x="0" y="0"/>
                          </a:moveTo>
                          <a:cubicBezTo>
                            <a:pt x="8692" y="12698"/>
                            <a:pt x="16831" y="27378"/>
                            <a:pt x="29029" y="39914"/>
                          </a:cubicBezTo>
                          <a:cubicBezTo>
                            <a:pt x="34147" y="47230"/>
                            <a:pt x="38911" y="53908"/>
                            <a:pt x="43543" y="61686"/>
                          </a:cubicBezTo>
                          <a:cubicBezTo>
                            <a:pt x="45889" y="66595"/>
                            <a:pt x="48001" y="72137"/>
                            <a:pt x="50800" y="76200"/>
                          </a:cubicBezTo>
                          <a:cubicBezTo>
                            <a:pt x="52603" y="79788"/>
                            <a:pt x="56345" y="83129"/>
                            <a:pt x="58057" y="87086"/>
                          </a:cubicBezTo>
                          <a:cubicBezTo>
                            <a:pt x="80447" y="126556"/>
                            <a:pt x="56811" y="93742"/>
                            <a:pt x="72572" y="119743"/>
                          </a:cubicBezTo>
                          <a:cubicBezTo>
                            <a:pt x="73510" y="123331"/>
                            <a:pt x="74327" y="127420"/>
                            <a:pt x="76200" y="130629"/>
                          </a:cubicBezTo>
                          <a:cubicBezTo>
                            <a:pt x="80677" y="140477"/>
                            <a:pt x="90715" y="159657"/>
                            <a:pt x="90715" y="159657"/>
                          </a:cubicBezTo>
                          <a:cubicBezTo>
                            <a:pt x="92675" y="164916"/>
                            <a:pt x="92524" y="169622"/>
                            <a:pt x="94343" y="174171"/>
                          </a:cubicBezTo>
                          <a:cubicBezTo>
                            <a:pt x="95337" y="178062"/>
                            <a:pt x="99579" y="181388"/>
                            <a:pt x="101600" y="185057"/>
                          </a:cubicBezTo>
                          <a:cubicBezTo>
                            <a:pt x="104861" y="190613"/>
                            <a:pt x="106867" y="194746"/>
                            <a:pt x="108857" y="199571"/>
                          </a:cubicBezTo>
                          <a:cubicBezTo>
                            <a:pt x="112266" y="207549"/>
                            <a:pt x="112283" y="215481"/>
                            <a:pt x="116115" y="221343"/>
                          </a:cubicBezTo>
                          <a:cubicBezTo>
                            <a:pt x="117892" y="227571"/>
                            <a:pt x="124534" y="237984"/>
                            <a:pt x="130629" y="243114"/>
                          </a:cubicBezTo>
                          <a:cubicBezTo>
                            <a:pt x="133837" y="254470"/>
                            <a:pt x="134534" y="257125"/>
                            <a:pt x="141515" y="268514"/>
                          </a:cubicBezTo>
                          <a:cubicBezTo>
                            <a:pt x="144290" y="275871"/>
                            <a:pt x="150631" y="281887"/>
                            <a:pt x="156029" y="290286"/>
                          </a:cubicBezTo>
                          <a:cubicBezTo>
                            <a:pt x="158453" y="293845"/>
                            <a:pt x="161253" y="297416"/>
                            <a:pt x="163286" y="301171"/>
                          </a:cubicBezTo>
                          <a:cubicBezTo>
                            <a:pt x="167769" y="310291"/>
                            <a:pt x="168904" y="315181"/>
                            <a:pt x="170543" y="322943"/>
                          </a:cubicBezTo>
                          <a:cubicBezTo>
                            <a:pt x="170736" y="325765"/>
                            <a:pt x="173942" y="331472"/>
                            <a:pt x="174172" y="333829"/>
                          </a:cubicBezTo>
                          <a:cubicBezTo>
                            <a:pt x="172754" y="337788"/>
                            <a:pt x="173950" y="343802"/>
                            <a:pt x="170543" y="344714"/>
                          </a:cubicBezTo>
                          <a:cubicBezTo>
                            <a:pt x="147693" y="350865"/>
                            <a:pt x="145591" y="343572"/>
                            <a:pt x="137886" y="330200"/>
                          </a:cubicBezTo>
                          <a:cubicBezTo>
                            <a:pt x="141562" y="328722"/>
                            <a:pt x="144510" y="326546"/>
                            <a:pt x="148772" y="326571"/>
                          </a:cubicBezTo>
                          <a:cubicBezTo>
                            <a:pt x="161289" y="326746"/>
                            <a:pt x="160553" y="331695"/>
                            <a:pt x="163286" y="341086"/>
                          </a:cubicBezTo>
                          <a:cubicBezTo>
                            <a:pt x="163745" y="346498"/>
                            <a:pt x="173215" y="385062"/>
                            <a:pt x="177800" y="391886"/>
                          </a:cubicBezTo>
                          <a:cubicBezTo>
                            <a:pt x="184276" y="399656"/>
                            <a:pt x="185014" y="407910"/>
                            <a:pt x="192315" y="413657"/>
                          </a:cubicBezTo>
                          <a:cubicBezTo>
                            <a:pt x="193017" y="415471"/>
                            <a:pt x="199190" y="419024"/>
                            <a:pt x="203200" y="420914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Freeform 215">
              <a:extLst>
                <a:ext uri="{FF2B5EF4-FFF2-40B4-BE49-F238E27FC236}">
                  <a16:creationId xmlns:a16="http://schemas.microsoft.com/office/drawing/2014/main" id="{E0623BB8-BBCC-154F-B219-A5755D27ACB4}"/>
                </a:ext>
              </a:extLst>
            </p:cNvPr>
            <p:cNvSpPr/>
            <p:nvPr/>
          </p:nvSpPr>
          <p:spPr>
            <a:xfrm flipH="1">
              <a:off x="8225035" y="3582656"/>
              <a:ext cx="203474" cy="888057"/>
            </a:xfrm>
            <a:custGeom>
              <a:avLst/>
              <a:gdLst>
                <a:gd name="connsiteX0" fmla="*/ 0 w 203200"/>
                <a:gd name="connsiteY0" fmla="*/ 0 h 420914"/>
                <a:gd name="connsiteX1" fmla="*/ 29029 w 203200"/>
                <a:gd name="connsiteY1" fmla="*/ 39914 h 420914"/>
                <a:gd name="connsiteX2" fmla="*/ 43543 w 203200"/>
                <a:gd name="connsiteY2" fmla="*/ 61686 h 420914"/>
                <a:gd name="connsiteX3" fmla="*/ 50800 w 203200"/>
                <a:gd name="connsiteY3" fmla="*/ 76200 h 420914"/>
                <a:gd name="connsiteX4" fmla="*/ 58057 w 203200"/>
                <a:gd name="connsiteY4" fmla="*/ 87086 h 420914"/>
                <a:gd name="connsiteX5" fmla="*/ 72572 w 203200"/>
                <a:gd name="connsiteY5" fmla="*/ 119743 h 420914"/>
                <a:gd name="connsiteX6" fmla="*/ 76200 w 203200"/>
                <a:gd name="connsiteY6" fmla="*/ 130629 h 420914"/>
                <a:gd name="connsiteX7" fmla="*/ 90715 w 203200"/>
                <a:gd name="connsiteY7" fmla="*/ 159657 h 420914"/>
                <a:gd name="connsiteX8" fmla="*/ 94343 w 203200"/>
                <a:gd name="connsiteY8" fmla="*/ 174171 h 420914"/>
                <a:gd name="connsiteX9" fmla="*/ 101600 w 203200"/>
                <a:gd name="connsiteY9" fmla="*/ 185057 h 420914"/>
                <a:gd name="connsiteX10" fmla="*/ 108857 w 203200"/>
                <a:gd name="connsiteY10" fmla="*/ 199571 h 420914"/>
                <a:gd name="connsiteX11" fmla="*/ 116115 w 203200"/>
                <a:gd name="connsiteY11" fmla="*/ 221343 h 420914"/>
                <a:gd name="connsiteX12" fmla="*/ 130629 w 203200"/>
                <a:gd name="connsiteY12" fmla="*/ 243114 h 420914"/>
                <a:gd name="connsiteX13" fmla="*/ 141515 w 203200"/>
                <a:gd name="connsiteY13" fmla="*/ 268514 h 420914"/>
                <a:gd name="connsiteX14" fmla="*/ 156029 w 203200"/>
                <a:gd name="connsiteY14" fmla="*/ 290286 h 420914"/>
                <a:gd name="connsiteX15" fmla="*/ 163286 w 203200"/>
                <a:gd name="connsiteY15" fmla="*/ 301171 h 420914"/>
                <a:gd name="connsiteX16" fmla="*/ 170543 w 203200"/>
                <a:gd name="connsiteY16" fmla="*/ 322943 h 420914"/>
                <a:gd name="connsiteX17" fmla="*/ 174172 w 203200"/>
                <a:gd name="connsiteY17" fmla="*/ 333829 h 420914"/>
                <a:gd name="connsiteX18" fmla="*/ 170543 w 203200"/>
                <a:gd name="connsiteY18" fmla="*/ 344714 h 420914"/>
                <a:gd name="connsiteX19" fmla="*/ 137886 w 203200"/>
                <a:gd name="connsiteY19" fmla="*/ 330200 h 420914"/>
                <a:gd name="connsiteX20" fmla="*/ 148772 w 203200"/>
                <a:gd name="connsiteY20" fmla="*/ 326571 h 420914"/>
                <a:gd name="connsiteX21" fmla="*/ 163286 w 203200"/>
                <a:gd name="connsiteY21" fmla="*/ 341086 h 420914"/>
                <a:gd name="connsiteX22" fmla="*/ 177800 w 203200"/>
                <a:gd name="connsiteY22" fmla="*/ 391886 h 420914"/>
                <a:gd name="connsiteX23" fmla="*/ 192315 w 203200"/>
                <a:gd name="connsiteY23" fmla="*/ 413657 h 420914"/>
                <a:gd name="connsiteX24" fmla="*/ 203200 w 203200"/>
                <a:gd name="connsiteY24" fmla="*/ 420914 h 420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3200" h="420914">
                  <a:moveTo>
                    <a:pt x="0" y="0"/>
                  </a:moveTo>
                  <a:cubicBezTo>
                    <a:pt x="9676" y="13305"/>
                    <a:pt x="19904" y="26225"/>
                    <a:pt x="29029" y="39914"/>
                  </a:cubicBezTo>
                  <a:cubicBezTo>
                    <a:pt x="33867" y="47171"/>
                    <a:pt x="39642" y="53885"/>
                    <a:pt x="43543" y="61686"/>
                  </a:cubicBezTo>
                  <a:cubicBezTo>
                    <a:pt x="45962" y="66524"/>
                    <a:pt x="48116" y="71504"/>
                    <a:pt x="50800" y="76200"/>
                  </a:cubicBezTo>
                  <a:cubicBezTo>
                    <a:pt x="52964" y="79986"/>
                    <a:pt x="56286" y="83101"/>
                    <a:pt x="58057" y="87086"/>
                  </a:cubicBezTo>
                  <a:cubicBezTo>
                    <a:pt x="75330" y="125949"/>
                    <a:pt x="56148" y="95107"/>
                    <a:pt x="72572" y="119743"/>
                  </a:cubicBezTo>
                  <a:cubicBezTo>
                    <a:pt x="73781" y="123372"/>
                    <a:pt x="74617" y="127147"/>
                    <a:pt x="76200" y="130629"/>
                  </a:cubicBezTo>
                  <a:cubicBezTo>
                    <a:pt x="80677" y="140478"/>
                    <a:pt x="90715" y="159657"/>
                    <a:pt x="90715" y="159657"/>
                  </a:cubicBezTo>
                  <a:cubicBezTo>
                    <a:pt x="91924" y="164495"/>
                    <a:pt x="92379" y="169587"/>
                    <a:pt x="94343" y="174171"/>
                  </a:cubicBezTo>
                  <a:cubicBezTo>
                    <a:pt x="96061" y="178179"/>
                    <a:pt x="99436" y="181271"/>
                    <a:pt x="101600" y="185057"/>
                  </a:cubicBezTo>
                  <a:cubicBezTo>
                    <a:pt x="104284" y="189753"/>
                    <a:pt x="106848" y="194549"/>
                    <a:pt x="108857" y="199571"/>
                  </a:cubicBezTo>
                  <a:cubicBezTo>
                    <a:pt x="111698" y="206674"/>
                    <a:pt x="111872" y="214978"/>
                    <a:pt x="116115" y="221343"/>
                  </a:cubicBezTo>
                  <a:lnTo>
                    <a:pt x="130629" y="243114"/>
                  </a:lnTo>
                  <a:cubicBezTo>
                    <a:pt x="134384" y="254380"/>
                    <a:pt x="134786" y="257299"/>
                    <a:pt x="141515" y="268514"/>
                  </a:cubicBezTo>
                  <a:cubicBezTo>
                    <a:pt x="146003" y="275993"/>
                    <a:pt x="151191" y="283029"/>
                    <a:pt x="156029" y="290286"/>
                  </a:cubicBezTo>
                  <a:cubicBezTo>
                    <a:pt x="158448" y="293914"/>
                    <a:pt x="161907" y="297034"/>
                    <a:pt x="163286" y="301171"/>
                  </a:cubicBezTo>
                  <a:lnTo>
                    <a:pt x="170543" y="322943"/>
                  </a:lnTo>
                  <a:lnTo>
                    <a:pt x="174172" y="333829"/>
                  </a:lnTo>
                  <a:cubicBezTo>
                    <a:pt x="172962" y="337457"/>
                    <a:pt x="174253" y="343786"/>
                    <a:pt x="170543" y="344714"/>
                  </a:cubicBezTo>
                  <a:cubicBezTo>
                    <a:pt x="147496" y="350475"/>
                    <a:pt x="146486" y="343100"/>
                    <a:pt x="137886" y="330200"/>
                  </a:cubicBezTo>
                  <a:cubicBezTo>
                    <a:pt x="141515" y="328990"/>
                    <a:pt x="144947" y="326571"/>
                    <a:pt x="148772" y="326571"/>
                  </a:cubicBezTo>
                  <a:cubicBezTo>
                    <a:pt x="161086" y="326571"/>
                    <a:pt x="160647" y="331411"/>
                    <a:pt x="163286" y="341086"/>
                  </a:cubicBezTo>
                  <a:cubicBezTo>
                    <a:pt x="164402" y="345178"/>
                    <a:pt x="173522" y="385470"/>
                    <a:pt x="177800" y="391886"/>
                  </a:cubicBezTo>
                  <a:cubicBezTo>
                    <a:pt x="182638" y="399143"/>
                    <a:pt x="185058" y="408819"/>
                    <a:pt x="192315" y="413657"/>
                  </a:cubicBezTo>
                  <a:lnTo>
                    <a:pt x="203200" y="420914"/>
                  </a:lnTo>
                </a:path>
              </a:pathLst>
            </a:custGeom>
            <a:noFill/>
            <a:ln w="25400">
              <a:solidFill>
                <a:srgbClr val="C00000">
                  <a:alpha val="60000"/>
                </a:srgbClr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03200"/>
                        <a:gd name="connsiteY0" fmla="*/ 0 h 420914"/>
                        <a:gd name="connsiteX1" fmla="*/ 29029 w 203200"/>
                        <a:gd name="connsiteY1" fmla="*/ 39914 h 420914"/>
                        <a:gd name="connsiteX2" fmla="*/ 43543 w 203200"/>
                        <a:gd name="connsiteY2" fmla="*/ 61686 h 420914"/>
                        <a:gd name="connsiteX3" fmla="*/ 50800 w 203200"/>
                        <a:gd name="connsiteY3" fmla="*/ 76200 h 420914"/>
                        <a:gd name="connsiteX4" fmla="*/ 58057 w 203200"/>
                        <a:gd name="connsiteY4" fmla="*/ 87086 h 420914"/>
                        <a:gd name="connsiteX5" fmla="*/ 72572 w 203200"/>
                        <a:gd name="connsiteY5" fmla="*/ 119743 h 420914"/>
                        <a:gd name="connsiteX6" fmla="*/ 76200 w 203200"/>
                        <a:gd name="connsiteY6" fmla="*/ 130629 h 420914"/>
                        <a:gd name="connsiteX7" fmla="*/ 90715 w 203200"/>
                        <a:gd name="connsiteY7" fmla="*/ 159657 h 420914"/>
                        <a:gd name="connsiteX8" fmla="*/ 94343 w 203200"/>
                        <a:gd name="connsiteY8" fmla="*/ 174171 h 420914"/>
                        <a:gd name="connsiteX9" fmla="*/ 101600 w 203200"/>
                        <a:gd name="connsiteY9" fmla="*/ 185057 h 420914"/>
                        <a:gd name="connsiteX10" fmla="*/ 108857 w 203200"/>
                        <a:gd name="connsiteY10" fmla="*/ 199571 h 420914"/>
                        <a:gd name="connsiteX11" fmla="*/ 116115 w 203200"/>
                        <a:gd name="connsiteY11" fmla="*/ 221343 h 420914"/>
                        <a:gd name="connsiteX12" fmla="*/ 130629 w 203200"/>
                        <a:gd name="connsiteY12" fmla="*/ 243114 h 420914"/>
                        <a:gd name="connsiteX13" fmla="*/ 141515 w 203200"/>
                        <a:gd name="connsiteY13" fmla="*/ 268514 h 420914"/>
                        <a:gd name="connsiteX14" fmla="*/ 156029 w 203200"/>
                        <a:gd name="connsiteY14" fmla="*/ 290286 h 420914"/>
                        <a:gd name="connsiteX15" fmla="*/ 163286 w 203200"/>
                        <a:gd name="connsiteY15" fmla="*/ 301171 h 420914"/>
                        <a:gd name="connsiteX16" fmla="*/ 170543 w 203200"/>
                        <a:gd name="connsiteY16" fmla="*/ 322943 h 420914"/>
                        <a:gd name="connsiteX17" fmla="*/ 174172 w 203200"/>
                        <a:gd name="connsiteY17" fmla="*/ 333829 h 420914"/>
                        <a:gd name="connsiteX18" fmla="*/ 170543 w 203200"/>
                        <a:gd name="connsiteY18" fmla="*/ 344714 h 420914"/>
                        <a:gd name="connsiteX19" fmla="*/ 137886 w 203200"/>
                        <a:gd name="connsiteY19" fmla="*/ 330200 h 420914"/>
                        <a:gd name="connsiteX20" fmla="*/ 148772 w 203200"/>
                        <a:gd name="connsiteY20" fmla="*/ 326571 h 420914"/>
                        <a:gd name="connsiteX21" fmla="*/ 163286 w 203200"/>
                        <a:gd name="connsiteY21" fmla="*/ 341086 h 420914"/>
                        <a:gd name="connsiteX22" fmla="*/ 177800 w 203200"/>
                        <a:gd name="connsiteY22" fmla="*/ 391886 h 420914"/>
                        <a:gd name="connsiteX23" fmla="*/ 192315 w 203200"/>
                        <a:gd name="connsiteY23" fmla="*/ 413657 h 420914"/>
                        <a:gd name="connsiteX24" fmla="*/ 203200 w 203200"/>
                        <a:gd name="connsiteY24" fmla="*/ 420914 h 4209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203200" h="420914" extrusionOk="0">
                          <a:moveTo>
                            <a:pt x="0" y="0"/>
                          </a:moveTo>
                          <a:cubicBezTo>
                            <a:pt x="8692" y="12698"/>
                            <a:pt x="16831" y="27378"/>
                            <a:pt x="29029" y="39914"/>
                          </a:cubicBezTo>
                          <a:cubicBezTo>
                            <a:pt x="34147" y="47230"/>
                            <a:pt x="38911" y="53908"/>
                            <a:pt x="43543" y="61686"/>
                          </a:cubicBezTo>
                          <a:cubicBezTo>
                            <a:pt x="45889" y="66595"/>
                            <a:pt x="48001" y="72137"/>
                            <a:pt x="50800" y="76200"/>
                          </a:cubicBezTo>
                          <a:cubicBezTo>
                            <a:pt x="52603" y="79788"/>
                            <a:pt x="56345" y="83129"/>
                            <a:pt x="58057" y="87086"/>
                          </a:cubicBezTo>
                          <a:cubicBezTo>
                            <a:pt x="80447" y="126556"/>
                            <a:pt x="56811" y="93742"/>
                            <a:pt x="72572" y="119743"/>
                          </a:cubicBezTo>
                          <a:cubicBezTo>
                            <a:pt x="73510" y="123331"/>
                            <a:pt x="74327" y="127420"/>
                            <a:pt x="76200" y="130629"/>
                          </a:cubicBezTo>
                          <a:cubicBezTo>
                            <a:pt x="80677" y="140477"/>
                            <a:pt x="90715" y="159657"/>
                            <a:pt x="90715" y="159657"/>
                          </a:cubicBezTo>
                          <a:cubicBezTo>
                            <a:pt x="92675" y="164916"/>
                            <a:pt x="92524" y="169622"/>
                            <a:pt x="94343" y="174171"/>
                          </a:cubicBezTo>
                          <a:cubicBezTo>
                            <a:pt x="95337" y="178062"/>
                            <a:pt x="99579" y="181388"/>
                            <a:pt x="101600" y="185057"/>
                          </a:cubicBezTo>
                          <a:cubicBezTo>
                            <a:pt x="104861" y="190613"/>
                            <a:pt x="106867" y="194746"/>
                            <a:pt x="108857" y="199571"/>
                          </a:cubicBezTo>
                          <a:cubicBezTo>
                            <a:pt x="112266" y="207549"/>
                            <a:pt x="112283" y="215481"/>
                            <a:pt x="116115" y="221343"/>
                          </a:cubicBezTo>
                          <a:cubicBezTo>
                            <a:pt x="117892" y="227571"/>
                            <a:pt x="124534" y="237984"/>
                            <a:pt x="130629" y="243114"/>
                          </a:cubicBezTo>
                          <a:cubicBezTo>
                            <a:pt x="133837" y="254470"/>
                            <a:pt x="134534" y="257125"/>
                            <a:pt x="141515" y="268514"/>
                          </a:cubicBezTo>
                          <a:cubicBezTo>
                            <a:pt x="144290" y="275871"/>
                            <a:pt x="150631" y="281887"/>
                            <a:pt x="156029" y="290286"/>
                          </a:cubicBezTo>
                          <a:cubicBezTo>
                            <a:pt x="158453" y="293845"/>
                            <a:pt x="161253" y="297416"/>
                            <a:pt x="163286" y="301171"/>
                          </a:cubicBezTo>
                          <a:cubicBezTo>
                            <a:pt x="167769" y="310291"/>
                            <a:pt x="168904" y="315181"/>
                            <a:pt x="170543" y="322943"/>
                          </a:cubicBezTo>
                          <a:cubicBezTo>
                            <a:pt x="170736" y="325765"/>
                            <a:pt x="173942" y="331472"/>
                            <a:pt x="174172" y="333829"/>
                          </a:cubicBezTo>
                          <a:cubicBezTo>
                            <a:pt x="172754" y="337788"/>
                            <a:pt x="173950" y="343802"/>
                            <a:pt x="170543" y="344714"/>
                          </a:cubicBezTo>
                          <a:cubicBezTo>
                            <a:pt x="147693" y="350865"/>
                            <a:pt x="145591" y="343572"/>
                            <a:pt x="137886" y="330200"/>
                          </a:cubicBezTo>
                          <a:cubicBezTo>
                            <a:pt x="141562" y="328722"/>
                            <a:pt x="144510" y="326546"/>
                            <a:pt x="148772" y="326571"/>
                          </a:cubicBezTo>
                          <a:cubicBezTo>
                            <a:pt x="161289" y="326746"/>
                            <a:pt x="160553" y="331695"/>
                            <a:pt x="163286" y="341086"/>
                          </a:cubicBezTo>
                          <a:cubicBezTo>
                            <a:pt x="163745" y="346498"/>
                            <a:pt x="173215" y="385062"/>
                            <a:pt x="177800" y="391886"/>
                          </a:cubicBezTo>
                          <a:cubicBezTo>
                            <a:pt x="184276" y="399656"/>
                            <a:pt x="185014" y="407910"/>
                            <a:pt x="192315" y="413657"/>
                          </a:cubicBezTo>
                          <a:cubicBezTo>
                            <a:pt x="193017" y="415471"/>
                            <a:pt x="199190" y="419024"/>
                            <a:pt x="203200" y="420914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Freeform 216">
              <a:extLst>
                <a:ext uri="{FF2B5EF4-FFF2-40B4-BE49-F238E27FC236}">
                  <a16:creationId xmlns:a16="http://schemas.microsoft.com/office/drawing/2014/main" id="{52A7CF2E-9846-1341-A9CB-41F6D27567C0}"/>
                </a:ext>
              </a:extLst>
            </p:cNvPr>
            <p:cNvSpPr/>
            <p:nvPr/>
          </p:nvSpPr>
          <p:spPr>
            <a:xfrm>
              <a:off x="7284737" y="3582656"/>
              <a:ext cx="181978" cy="888057"/>
            </a:xfrm>
            <a:custGeom>
              <a:avLst/>
              <a:gdLst>
                <a:gd name="connsiteX0" fmla="*/ 0 w 203200"/>
                <a:gd name="connsiteY0" fmla="*/ 0 h 420914"/>
                <a:gd name="connsiteX1" fmla="*/ 29029 w 203200"/>
                <a:gd name="connsiteY1" fmla="*/ 39914 h 420914"/>
                <a:gd name="connsiteX2" fmla="*/ 43543 w 203200"/>
                <a:gd name="connsiteY2" fmla="*/ 61686 h 420914"/>
                <a:gd name="connsiteX3" fmla="*/ 50800 w 203200"/>
                <a:gd name="connsiteY3" fmla="*/ 76200 h 420914"/>
                <a:gd name="connsiteX4" fmla="*/ 58057 w 203200"/>
                <a:gd name="connsiteY4" fmla="*/ 87086 h 420914"/>
                <a:gd name="connsiteX5" fmla="*/ 72572 w 203200"/>
                <a:gd name="connsiteY5" fmla="*/ 119743 h 420914"/>
                <a:gd name="connsiteX6" fmla="*/ 76200 w 203200"/>
                <a:gd name="connsiteY6" fmla="*/ 130629 h 420914"/>
                <a:gd name="connsiteX7" fmla="*/ 90715 w 203200"/>
                <a:gd name="connsiteY7" fmla="*/ 159657 h 420914"/>
                <a:gd name="connsiteX8" fmla="*/ 94343 w 203200"/>
                <a:gd name="connsiteY8" fmla="*/ 174171 h 420914"/>
                <a:gd name="connsiteX9" fmla="*/ 101600 w 203200"/>
                <a:gd name="connsiteY9" fmla="*/ 185057 h 420914"/>
                <a:gd name="connsiteX10" fmla="*/ 108857 w 203200"/>
                <a:gd name="connsiteY10" fmla="*/ 199571 h 420914"/>
                <a:gd name="connsiteX11" fmla="*/ 116115 w 203200"/>
                <a:gd name="connsiteY11" fmla="*/ 221343 h 420914"/>
                <a:gd name="connsiteX12" fmla="*/ 130629 w 203200"/>
                <a:gd name="connsiteY12" fmla="*/ 243114 h 420914"/>
                <a:gd name="connsiteX13" fmla="*/ 141515 w 203200"/>
                <a:gd name="connsiteY13" fmla="*/ 268514 h 420914"/>
                <a:gd name="connsiteX14" fmla="*/ 156029 w 203200"/>
                <a:gd name="connsiteY14" fmla="*/ 290286 h 420914"/>
                <a:gd name="connsiteX15" fmla="*/ 163286 w 203200"/>
                <a:gd name="connsiteY15" fmla="*/ 301171 h 420914"/>
                <a:gd name="connsiteX16" fmla="*/ 170543 w 203200"/>
                <a:gd name="connsiteY16" fmla="*/ 322943 h 420914"/>
                <a:gd name="connsiteX17" fmla="*/ 174172 w 203200"/>
                <a:gd name="connsiteY17" fmla="*/ 333829 h 420914"/>
                <a:gd name="connsiteX18" fmla="*/ 170543 w 203200"/>
                <a:gd name="connsiteY18" fmla="*/ 344714 h 420914"/>
                <a:gd name="connsiteX19" fmla="*/ 137886 w 203200"/>
                <a:gd name="connsiteY19" fmla="*/ 330200 h 420914"/>
                <a:gd name="connsiteX20" fmla="*/ 148772 w 203200"/>
                <a:gd name="connsiteY20" fmla="*/ 326571 h 420914"/>
                <a:gd name="connsiteX21" fmla="*/ 163286 w 203200"/>
                <a:gd name="connsiteY21" fmla="*/ 341086 h 420914"/>
                <a:gd name="connsiteX22" fmla="*/ 177800 w 203200"/>
                <a:gd name="connsiteY22" fmla="*/ 391886 h 420914"/>
                <a:gd name="connsiteX23" fmla="*/ 192315 w 203200"/>
                <a:gd name="connsiteY23" fmla="*/ 413657 h 420914"/>
                <a:gd name="connsiteX24" fmla="*/ 203200 w 203200"/>
                <a:gd name="connsiteY24" fmla="*/ 420914 h 420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3200" h="420914">
                  <a:moveTo>
                    <a:pt x="0" y="0"/>
                  </a:moveTo>
                  <a:cubicBezTo>
                    <a:pt x="9676" y="13305"/>
                    <a:pt x="19904" y="26225"/>
                    <a:pt x="29029" y="39914"/>
                  </a:cubicBezTo>
                  <a:cubicBezTo>
                    <a:pt x="33867" y="47171"/>
                    <a:pt x="39642" y="53885"/>
                    <a:pt x="43543" y="61686"/>
                  </a:cubicBezTo>
                  <a:cubicBezTo>
                    <a:pt x="45962" y="66524"/>
                    <a:pt x="48116" y="71504"/>
                    <a:pt x="50800" y="76200"/>
                  </a:cubicBezTo>
                  <a:cubicBezTo>
                    <a:pt x="52964" y="79986"/>
                    <a:pt x="56286" y="83101"/>
                    <a:pt x="58057" y="87086"/>
                  </a:cubicBezTo>
                  <a:cubicBezTo>
                    <a:pt x="75330" y="125949"/>
                    <a:pt x="56148" y="95107"/>
                    <a:pt x="72572" y="119743"/>
                  </a:cubicBezTo>
                  <a:cubicBezTo>
                    <a:pt x="73781" y="123372"/>
                    <a:pt x="74617" y="127147"/>
                    <a:pt x="76200" y="130629"/>
                  </a:cubicBezTo>
                  <a:cubicBezTo>
                    <a:pt x="80677" y="140478"/>
                    <a:pt x="90715" y="159657"/>
                    <a:pt x="90715" y="159657"/>
                  </a:cubicBezTo>
                  <a:cubicBezTo>
                    <a:pt x="91924" y="164495"/>
                    <a:pt x="92379" y="169587"/>
                    <a:pt x="94343" y="174171"/>
                  </a:cubicBezTo>
                  <a:cubicBezTo>
                    <a:pt x="96061" y="178179"/>
                    <a:pt x="99436" y="181271"/>
                    <a:pt x="101600" y="185057"/>
                  </a:cubicBezTo>
                  <a:cubicBezTo>
                    <a:pt x="104284" y="189753"/>
                    <a:pt x="106848" y="194549"/>
                    <a:pt x="108857" y="199571"/>
                  </a:cubicBezTo>
                  <a:cubicBezTo>
                    <a:pt x="111698" y="206674"/>
                    <a:pt x="111872" y="214978"/>
                    <a:pt x="116115" y="221343"/>
                  </a:cubicBezTo>
                  <a:lnTo>
                    <a:pt x="130629" y="243114"/>
                  </a:lnTo>
                  <a:cubicBezTo>
                    <a:pt x="134384" y="254380"/>
                    <a:pt x="134786" y="257299"/>
                    <a:pt x="141515" y="268514"/>
                  </a:cubicBezTo>
                  <a:cubicBezTo>
                    <a:pt x="146003" y="275993"/>
                    <a:pt x="151191" y="283029"/>
                    <a:pt x="156029" y="290286"/>
                  </a:cubicBezTo>
                  <a:cubicBezTo>
                    <a:pt x="158448" y="293914"/>
                    <a:pt x="161907" y="297034"/>
                    <a:pt x="163286" y="301171"/>
                  </a:cubicBezTo>
                  <a:lnTo>
                    <a:pt x="170543" y="322943"/>
                  </a:lnTo>
                  <a:lnTo>
                    <a:pt x="174172" y="333829"/>
                  </a:lnTo>
                  <a:cubicBezTo>
                    <a:pt x="172962" y="337457"/>
                    <a:pt x="174253" y="343786"/>
                    <a:pt x="170543" y="344714"/>
                  </a:cubicBezTo>
                  <a:cubicBezTo>
                    <a:pt x="147496" y="350475"/>
                    <a:pt x="146486" y="343100"/>
                    <a:pt x="137886" y="330200"/>
                  </a:cubicBezTo>
                  <a:cubicBezTo>
                    <a:pt x="141515" y="328990"/>
                    <a:pt x="144947" y="326571"/>
                    <a:pt x="148772" y="326571"/>
                  </a:cubicBezTo>
                  <a:cubicBezTo>
                    <a:pt x="161086" y="326571"/>
                    <a:pt x="160647" y="331411"/>
                    <a:pt x="163286" y="341086"/>
                  </a:cubicBezTo>
                  <a:cubicBezTo>
                    <a:pt x="164402" y="345178"/>
                    <a:pt x="173522" y="385470"/>
                    <a:pt x="177800" y="391886"/>
                  </a:cubicBezTo>
                  <a:cubicBezTo>
                    <a:pt x="182638" y="399143"/>
                    <a:pt x="185058" y="408819"/>
                    <a:pt x="192315" y="413657"/>
                  </a:cubicBezTo>
                  <a:lnTo>
                    <a:pt x="203200" y="420914"/>
                  </a:lnTo>
                </a:path>
              </a:pathLst>
            </a:custGeom>
            <a:noFill/>
            <a:ln w="25400">
              <a:solidFill>
                <a:srgbClr val="C00000">
                  <a:alpha val="60000"/>
                </a:srgbClr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03200"/>
                        <a:gd name="connsiteY0" fmla="*/ 0 h 420914"/>
                        <a:gd name="connsiteX1" fmla="*/ 29029 w 203200"/>
                        <a:gd name="connsiteY1" fmla="*/ 39914 h 420914"/>
                        <a:gd name="connsiteX2" fmla="*/ 43543 w 203200"/>
                        <a:gd name="connsiteY2" fmla="*/ 61686 h 420914"/>
                        <a:gd name="connsiteX3" fmla="*/ 50800 w 203200"/>
                        <a:gd name="connsiteY3" fmla="*/ 76200 h 420914"/>
                        <a:gd name="connsiteX4" fmla="*/ 58057 w 203200"/>
                        <a:gd name="connsiteY4" fmla="*/ 87086 h 420914"/>
                        <a:gd name="connsiteX5" fmla="*/ 72572 w 203200"/>
                        <a:gd name="connsiteY5" fmla="*/ 119743 h 420914"/>
                        <a:gd name="connsiteX6" fmla="*/ 76200 w 203200"/>
                        <a:gd name="connsiteY6" fmla="*/ 130629 h 420914"/>
                        <a:gd name="connsiteX7" fmla="*/ 90715 w 203200"/>
                        <a:gd name="connsiteY7" fmla="*/ 159657 h 420914"/>
                        <a:gd name="connsiteX8" fmla="*/ 94343 w 203200"/>
                        <a:gd name="connsiteY8" fmla="*/ 174171 h 420914"/>
                        <a:gd name="connsiteX9" fmla="*/ 101600 w 203200"/>
                        <a:gd name="connsiteY9" fmla="*/ 185057 h 420914"/>
                        <a:gd name="connsiteX10" fmla="*/ 108857 w 203200"/>
                        <a:gd name="connsiteY10" fmla="*/ 199571 h 420914"/>
                        <a:gd name="connsiteX11" fmla="*/ 116115 w 203200"/>
                        <a:gd name="connsiteY11" fmla="*/ 221343 h 420914"/>
                        <a:gd name="connsiteX12" fmla="*/ 130629 w 203200"/>
                        <a:gd name="connsiteY12" fmla="*/ 243114 h 420914"/>
                        <a:gd name="connsiteX13" fmla="*/ 141515 w 203200"/>
                        <a:gd name="connsiteY13" fmla="*/ 268514 h 420914"/>
                        <a:gd name="connsiteX14" fmla="*/ 156029 w 203200"/>
                        <a:gd name="connsiteY14" fmla="*/ 290286 h 420914"/>
                        <a:gd name="connsiteX15" fmla="*/ 163286 w 203200"/>
                        <a:gd name="connsiteY15" fmla="*/ 301171 h 420914"/>
                        <a:gd name="connsiteX16" fmla="*/ 170543 w 203200"/>
                        <a:gd name="connsiteY16" fmla="*/ 322943 h 420914"/>
                        <a:gd name="connsiteX17" fmla="*/ 174172 w 203200"/>
                        <a:gd name="connsiteY17" fmla="*/ 333829 h 420914"/>
                        <a:gd name="connsiteX18" fmla="*/ 170543 w 203200"/>
                        <a:gd name="connsiteY18" fmla="*/ 344714 h 420914"/>
                        <a:gd name="connsiteX19" fmla="*/ 137886 w 203200"/>
                        <a:gd name="connsiteY19" fmla="*/ 330200 h 420914"/>
                        <a:gd name="connsiteX20" fmla="*/ 148772 w 203200"/>
                        <a:gd name="connsiteY20" fmla="*/ 326571 h 420914"/>
                        <a:gd name="connsiteX21" fmla="*/ 163286 w 203200"/>
                        <a:gd name="connsiteY21" fmla="*/ 341086 h 420914"/>
                        <a:gd name="connsiteX22" fmla="*/ 177800 w 203200"/>
                        <a:gd name="connsiteY22" fmla="*/ 391886 h 420914"/>
                        <a:gd name="connsiteX23" fmla="*/ 192315 w 203200"/>
                        <a:gd name="connsiteY23" fmla="*/ 413657 h 420914"/>
                        <a:gd name="connsiteX24" fmla="*/ 203200 w 203200"/>
                        <a:gd name="connsiteY24" fmla="*/ 420914 h 4209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203200" h="420914" extrusionOk="0">
                          <a:moveTo>
                            <a:pt x="0" y="0"/>
                          </a:moveTo>
                          <a:cubicBezTo>
                            <a:pt x="8692" y="12698"/>
                            <a:pt x="16831" y="27378"/>
                            <a:pt x="29029" y="39914"/>
                          </a:cubicBezTo>
                          <a:cubicBezTo>
                            <a:pt x="34147" y="47230"/>
                            <a:pt x="38911" y="53908"/>
                            <a:pt x="43543" y="61686"/>
                          </a:cubicBezTo>
                          <a:cubicBezTo>
                            <a:pt x="45889" y="66595"/>
                            <a:pt x="48001" y="72137"/>
                            <a:pt x="50800" y="76200"/>
                          </a:cubicBezTo>
                          <a:cubicBezTo>
                            <a:pt x="52603" y="79788"/>
                            <a:pt x="56345" y="83129"/>
                            <a:pt x="58057" y="87086"/>
                          </a:cubicBezTo>
                          <a:cubicBezTo>
                            <a:pt x="80447" y="126556"/>
                            <a:pt x="56811" y="93742"/>
                            <a:pt x="72572" y="119743"/>
                          </a:cubicBezTo>
                          <a:cubicBezTo>
                            <a:pt x="73510" y="123331"/>
                            <a:pt x="74327" y="127420"/>
                            <a:pt x="76200" y="130629"/>
                          </a:cubicBezTo>
                          <a:cubicBezTo>
                            <a:pt x="80677" y="140477"/>
                            <a:pt x="90715" y="159657"/>
                            <a:pt x="90715" y="159657"/>
                          </a:cubicBezTo>
                          <a:cubicBezTo>
                            <a:pt x="92675" y="164916"/>
                            <a:pt x="92524" y="169622"/>
                            <a:pt x="94343" y="174171"/>
                          </a:cubicBezTo>
                          <a:cubicBezTo>
                            <a:pt x="95337" y="178062"/>
                            <a:pt x="99579" y="181388"/>
                            <a:pt x="101600" y="185057"/>
                          </a:cubicBezTo>
                          <a:cubicBezTo>
                            <a:pt x="104861" y="190613"/>
                            <a:pt x="106867" y="194746"/>
                            <a:pt x="108857" y="199571"/>
                          </a:cubicBezTo>
                          <a:cubicBezTo>
                            <a:pt x="112266" y="207549"/>
                            <a:pt x="112283" y="215481"/>
                            <a:pt x="116115" y="221343"/>
                          </a:cubicBezTo>
                          <a:cubicBezTo>
                            <a:pt x="117892" y="227571"/>
                            <a:pt x="124534" y="237984"/>
                            <a:pt x="130629" y="243114"/>
                          </a:cubicBezTo>
                          <a:cubicBezTo>
                            <a:pt x="133837" y="254470"/>
                            <a:pt x="134534" y="257125"/>
                            <a:pt x="141515" y="268514"/>
                          </a:cubicBezTo>
                          <a:cubicBezTo>
                            <a:pt x="144290" y="275871"/>
                            <a:pt x="150631" y="281887"/>
                            <a:pt x="156029" y="290286"/>
                          </a:cubicBezTo>
                          <a:cubicBezTo>
                            <a:pt x="158453" y="293845"/>
                            <a:pt x="161253" y="297416"/>
                            <a:pt x="163286" y="301171"/>
                          </a:cubicBezTo>
                          <a:cubicBezTo>
                            <a:pt x="167769" y="310291"/>
                            <a:pt x="168904" y="315181"/>
                            <a:pt x="170543" y="322943"/>
                          </a:cubicBezTo>
                          <a:cubicBezTo>
                            <a:pt x="170736" y="325765"/>
                            <a:pt x="173942" y="331472"/>
                            <a:pt x="174172" y="333829"/>
                          </a:cubicBezTo>
                          <a:cubicBezTo>
                            <a:pt x="172754" y="337788"/>
                            <a:pt x="173950" y="343802"/>
                            <a:pt x="170543" y="344714"/>
                          </a:cubicBezTo>
                          <a:cubicBezTo>
                            <a:pt x="147693" y="350865"/>
                            <a:pt x="145591" y="343572"/>
                            <a:pt x="137886" y="330200"/>
                          </a:cubicBezTo>
                          <a:cubicBezTo>
                            <a:pt x="141562" y="328722"/>
                            <a:pt x="144510" y="326546"/>
                            <a:pt x="148772" y="326571"/>
                          </a:cubicBezTo>
                          <a:cubicBezTo>
                            <a:pt x="161289" y="326746"/>
                            <a:pt x="160553" y="331695"/>
                            <a:pt x="163286" y="341086"/>
                          </a:cubicBezTo>
                          <a:cubicBezTo>
                            <a:pt x="163745" y="346498"/>
                            <a:pt x="173215" y="385062"/>
                            <a:pt x="177800" y="391886"/>
                          </a:cubicBezTo>
                          <a:cubicBezTo>
                            <a:pt x="184276" y="399656"/>
                            <a:pt x="185014" y="407910"/>
                            <a:pt x="192315" y="413657"/>
                          </a:cubicBezTo>
                          <a:cubicBezTo>
                            <a:pt x="193017" y="415471"/>
                            <a:pt x="199190" y="419024"/>
                            <a:pt x="203200" y="420914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EC02D7D5-3823-8641-B036-E38BFC24FDBC}"/>
              </a:ext>
            </a:extLst>
          </p:cNvPr>
          <p:cNvGrpSpPr/>
          <p:nvPr/>
        </p:nvGrpSpPr>
        <p:grpSpPr>
          <a:xfrm>
            <a:off x="2797626" y="3867544"/>
            <a:ext cx="1425932" cy="888057"/>
            <a:chOff x="2959781" y="4253772"/>
            <a:chExt cx="1425932" cy="888057"/>
          </a:xfrm>
        </p:grpSpPr>
        <p:sp>
          <p:nvSpPr>
            <p:cNvPr id="224" name="Freeform 223">
              <a:extLst>
                <a:ext uri="{FF2B5EF4-FFF2-40B4-BE49-F238E27FC236}">
                  <a16:creationId xmlns:a16="http://schemas.microsoft.com/office/drawing/2014/main" id="{A56979D8-54F4-8145-8561-1CB41B5DAF44}"/>
                </a:ext>
              </a:extLst>
            </p:cNvPr>
            <p:cNvSpPr/>
            <p:nvPr/>
          </p:nvSpPr>
          <p:spPr>
            <a:xfrm>
              <a:off x="2959781" y="4253772"/>
              <a:ext cx="147893" cy="888057"/>
            </a:xfrm>
            <a:custGeom>
              <a:avLst/>
              <a:gdLst>
                <a:gd name="connsiteX0" fmla="*/ 0 w 203200"/>
                <a:gd name="connsiteY0" fmla="*/ 0 h 420914"/>
                <a:gd name="connsiteX1" fmla="*/ 29029 w 203200"/>
                <a:gd name="connsiteY1" fmla="*/ 39914 h 420914"/>
                <a:gd name="connsiteX2" fmla="*/ 43543 w 203200"/>
                <a:gd name="connsiteY2" fmla="*/ 61686 h 420914"/>
                <a:gd name="connsiteX3" fmla="*/ 50800 w 203200"/>
                <a:gd name="connsiteY3" fmla="*/ 76200 h 420914"/>
                <a:gd name="connsiteX4" fmla="*/ 58057 w 203200"/>
                <a:gd name="connsiteY4" fmla="*/ 87086 h 420914"/>
                <a:gd name="connsiteX5" fmla="*/ 72572 w 203200"/>
                <a:gd name="connsiteY5" fmla="*/ 119743 h 420914"/>
                <a:gd name="connsiteX6" fmla="*/ 76200 w 203200"/>
                <a:gd name="connsiteY6" fmla="*/ 130629 h 420914"/>
                <a:gd name="connsiteX7" fmla="*/ 90715 w 203200"/>
                <a:gd name="connsiteY7" fmla="*/ 159657 h 420914"/>
                <a:gd name="connsiteX8" fmla="*/ 94343 w 203200"/>
                <a:gd name="connsiteY8" fmla="*/ 174171 h 420914"/>
                <a:gd name="connsiteX9" fmla="*/ 101600 w 203200"/>
                <a:gd name="connsiteY9" fmla="*/ 185057 h 420914"/>
                <a:gd name="connsiteX10" fmla="*/ 108857 w 203200"/>
                <a:gd name="connsiteY10" fmla="*/ 199571 h 420914"/>
                <a:gd name="connsiteX11" fmla="*/ 116115 w 203200"/>
                <a:gd name="connsiteY11" fmla="*/ 221343 h 420914"/>
                <a:gd name="connsiteX12" fmla="*/ 130629 w 203200"/>
                <a:gd name="connsiteY12" fmla="*/ 243114 h 420914"/>
                <a:gd name="connsiteX13" fmla="*/ 141515 w 203200"/>
                <a:gd name="connsiteY13" fmla="*/ 268514 h 420914"/>
                <a:gd name="connsiteX14" fmla="*/ 156029 w 203200"/>
                <a:gd name="connsiteY14" fmla="*/ 290286 h 420914"/>
                <a:gd name="connsiteX15" fmla="*/ 163286 w 203200"/>
                <a:gd name="connsiteY15" fmla="*/ 301171 h 420914"/>
                <a:gd name="connsiteX16" fmla="*/ 170543 w 203200"/>
                <a:gd name="connsiteY16" fmla="*/ 322943 h 420914"/>
                <a:gd name="connsiteX17" fmla="*/ 174172 w 203200"/>
                <a:gd name="connsiteY17" fmla="*/ 333829 h 420914"/>
                <a:gd name="connsiteX18" fmla="*/ 170543 w 203200"/>
                <a:gd name="connsiteY18" fmla="*/ 344714 h 420914"/>
                <a:gd name="connsiteX19" fmla="*/ 137886 w 203200"/>
                <a:gd name="connsiteY19" fmla="*/ 330200 h 420914"/>
                <a:gd name="connsiteX20" fmla="*/ 148772 w 203200"/>
                <a:gd name="connsiteY20" fmla="*/ 326571 h 420914"/>
                <a:gd name="connsiteX21" fmla="*/ 163286 w 203200"/>
                <a:gd name="connsiteY21" fmla="*/ 341086 h 420914"/>
                <a:gd name="connsiteX22" fmla="*/ 177800 w 203200"/>
                <a:gd name="connsiteY22" fmla="*/ 391886 h 420914"/>
                <a:gd name="connsiteX23" fmla="*/ 192315 w 203200"/>
                <a:gd name="connsiteY23" fmla="*/ 413657 h 420914"/>
                <a:gd name="connsiteX24" fmla="*/ 203200 w 203200"/>
                <a:gd name="connsiteY24" fmla="*/ 420914 h 420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3200" h="420914">
                  <a:moveTo>
                    <a:pt x="0" y="0"/>
                  </a:moveTo>
                  <a:cubicBezTo>
                    <a:pt x="9676" y="13305"/>
                    <a:pt x="19904" y="26225"/>
                    <a:pt x="29029" y="39914"/>
                  </a:cubicBezTo>
                  <a:cubicBezTo>
                    <a:pt x="33867" y="47171"/>
                    <a:pt x="39642" y="53885"/>
                    <a:pt x="43543" y="61686"/>
                  </a:cubicBezTo>
                  <a:cubicBezTo>
                    <a:pt x="45962" y="66524"/>
                    <a:pt x="48116" y="71504"/>
                    <a:pt x="50800" y="76200"/>
                  </a:cubicBezTo>
                  <a:cubicBezTo>
                    <a:pt x="52964" y="79986"/>
                    <a:pt x="56286" y="83101"/>
                    <a:pt x="58057" y="87086"/>
                  </a:cubicBezTo>
                  <a:cubicBezTo>
                    <a:pt x="75330" y="125949"/>
                    <a:pt x="56148" y="95107"/>
                    <a:pt x="72572" y="119743"/>
                  </a:cubicBezTo>
                  <a:cubicBezTo>
                    <a:pt x="73781" y="123372"/>
                    <a:pt x="74617" y="127147"/>
                    <a:pt x="76200" y="130629"/>
                  </a:cubicBezTo>
                  <a:cubicBezTo>
                    <a:pt x="80677" y="140478"/>
                    <a:pt x="90715" y="159657"/>
                    <a:pt x="90715" y="159657"/>
                  </a:cubicBezTo>
                  <a:cubicBezTo>
                    <a:pt x="91924" y="164495"/>
                    <a:pt x="92379" y="169587"/>
                    <a:pt x="94343" y="174171"/>
                  </a:cubicBezTo>
                  <a:cubicBezTo>
                    <a:pt x="96061" y="178179"/>
                    <a:pt x="99436" y="181271"/>
                    <a:pt x="101600" y="185057"/>
                  </a:cubicBezTo>
                  <a:cubicBezTo>
                    <a:pt x="104284" y="189753"/>
                    <a:pt x="106848" y="194549"/>
                    <a:pt x="108857" y="199571"/>
                  </a:cubicBezTo>
                  <a:cubicBezTo>
                    <a:pt x="111698" y="206674"/>
                    <a:pt x="111872" y="214978"/>
                    <a:pt x="116115" y="221343"/>
                  </a:cubicBezTo>
                  <a:lnTo>
                    <a:pt x="130629" y="243114"/>
                  </a:lnTo>
                  <a:cubicBezTo>
                    <a:pt x="134384" y="254380"/>
                    <a:pt x="134786" y="257299"/>
                    <a:pt x="141515" y="268514"/>
                  </a:cubicBezTo>
                  <a:cubicBezTo>
                    <a:pt x="146003" y="275993"/>
                    <a:pt x="151191" y="283029"/>
                    <a:pt x="156029" y="290286"/>
                  </a:cubicBezTo>
                  <a:cubicBezTo>
                    <a:pt x="158448" y="293914"/>
                    <a:pt x="161907" y="297034"/>
                    <a:pt x="163286" y="301171"/>
                  </a:cubicBezTo>
                  <a:lnTo>
                    <a:pt x="170543" y="322943"/>
                  </a:lnTo>
                  <a:lnTo>
                    <a:pt x="174172" y="333829"/>
                  </a:lnTo>
                  <a:cubicBezTo>
                    <a:pt x="172962" y="337457"/>
                    <a:pt x="174253" y="343786"/>
                    <a:pt x="170543" y="344714"/>
                  </a:cubicBezTo>
                  <a:cubicBezTo>
                    <a:pt x="147496" y="350475"/>
                    <a:pt x="146486" y="343100"/>
                    <a:pt x="137886" y="330200"/>
                  </a:cubicBezTo>
                  <a:cubicBezTo>
                    <a:pt x="141515" y="328990"/>
                    <a:pt x="144947" y="326571"/>
                    <a:pt x="148772" y="326571"/>
                  </a:cubicBezTo>
                  <a:cubicBezTo>
                    <a:pt x="161086" y="326571"/>
                    <a:pt x="160647" y="331411"/>
                    <a:pt x="163286" y="341086"/>
                  </a:cubicBezTo>
                  <a:cubicBezTo>
                    <a:pt x="164402" y="345178"/>
                    <a:pt x="173522" y="385470"/>
                    <a:pt x="177800" y="391886"/>
                  </a:cubicBezTo>
                  <a:cubicBezTo>
                    <a:pt x="182638" y="399143"/>
                    <a:pt x="185058" y="408819"/>
                    <a:pt x="192315" y="413657"/>
                  </a:cubicBezTo>
                  <a:lnTo>
                    <a:pt x="203200" y="420914"/>
                  </a:lnTo>
                </a:path>
              </a:pathLst>
            </a:custGeom>
            <a:noFill/>
            <a:ln w="25400">
              <a:solidFill>
                <a:srgbClr val="C00000">
                  <a:alpha val="60000"/>
                </a:srgbClr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03200"/>
                        <a:gd name="connsiteY0" fmla="*/ 0 h 420914"/>
                        <a:gd name="connsiteX1" fmla="*/ 29029 w 203200"/>
                        <a:gd name="connsiteY1" fmla="*/ 39914 h 420914"/>
                        <a:gd name="connsiteX2" fmla="*/ 43543 w 203200"/>
                        <a:gd name="connsiteY2" fmla="*/ 61686 h 420914"/>
                        <a:gd name="connsiteX3" fmla="*/ 50800 w 203200"/>
                        <a:gd name="connsiteY3" fmla="*/ 76200 h 420914"/>
                        <a:gd name="connsiteX4" fmla="*/ 58057 w 203200"/>
                        <a:gd name="connsiteY4" fmla="*/ 87086 h 420914"/>
                        <a:gd name="connsiteX5" fmla="*/ 72572 w 203200"/>
                        <a:gd name="connsiteY5" fmla="*/ 119743 h 420914"/>
                        <a:gd name="connsiteX6" fmla="*/ 76200 w 203200"/>
                        <a:gd name="connsiteY6" fmla="*/ 130629 h 420914"/>
                        <a:gd name="connsiteX7" fmla="*/ 90715 w 203200"/>
                        <a:gd name="connsiteY7" fmla="*/ 159657 h 420914"/>
                        <a:gd name="connsiteX8" fmla="*/ 94343 w 203200"/>
                        <a:gd name="connsiteY8" fmla="*/ 174171 h 420914"/>
                        <a:gd name="connsiteX9" fmla="*/ 101600 w 203200"/>
                        <a:gd name="connsiteY9" fmla="*/ 185057 h 420914"/>
                        <a:gd name="connsiteX10" fmla="*/ 108857 w 203200"/>
                        <a:gd name="connsiteY10" fmla="*/ 199571 h 420914"/>
                        <a:gd name="connsiteX11" fmla="*/ 116115 w 203200"/>
                        <a:gd name="connsiteY11" fmla="*/ 221343 h 420914"/>
                        <a:gd name="connsiteX12" fmla="*/ 130629 w 203200"/>
                        <a:gd name="connsiteY12" fmla="*/ 243114 h 420914"/>
                        <a:gd name="connsiteX13" fmla="*/ 141515 w 203200"/>
                        <a:gd name="connsiteY13" fmla="*/ 268514 h 420914"/>
                        <a:gd name="connsiteX14" fmla="*/ 156029 w 203200"/>
                        <a:gd name="connsiteY14" fmla="*/ 290286 h 420914"/>
                        <a:gd name="connsiteX15" fmla="*/ 163286 w 203200"/>
                        <a:gd name="connsiteY15" fmla="*/ 301171 h 420914"/>
                        <a:gd name="connsiteX16" fmla="*/ 170543 w 203200"/>
                        <a:gd name="connsiteY16" fmla="*/ 322943 h 420914"/>
                        <a:gd name="connsiteX17" fmla="*/ 174172 w 203200"/>
                        <a:gd name="connsiteY17" fmla="*/ 333829 h 420914"/>
                        <a:gd name="connsiteX18" fmla="*/ 170543 w 203200"/>
                        <a:gd name="connsiteY18" fmla="*/ 344714 h 420914"/>
                        <a:gd name="connsiteX19" fmla="*/ 137886 w 203200"/>
                        <a:gd name="connsiteY19" fmla="*/ 330200 h 420914"/>
                        <a:gd name="connsiteX20" fmla="*/ 148772 w 203200"/>
                        <a:gd name="connsiteY20" fmla="*/ 326571 h 420914"/>
                        <a:gd name="connsiteX21" fmla="*/ 163286 w 203200"/>
                        <a:gd name="connsiteY21" fmla="*/ 341086 h 420914"/>
                        <a:gd name="connsiteX22" fmla="*/ 177800 w 203200"/>
                        <a:gd name="connsiteY22" fmla="*/ 391886 h 420914"/>
                        <a:gd name="connsiteX23" fmla="*/ 192315 w 203200"/>
                        <a:gd name="connsiteY23" fmla="*/ 413657 h 420914"/>
                        <a:gd name="connsiteX24" fmla="*/ 203200 w 203200"/>
                        <a:gd name="connsiteY24" fmla="*/ 420914 h 4209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203200" h="420914" extrusionOk="0">
                          <a:moveTo>
                            <a:pt x="0" y="0"/>
                          </a:moveTo>
                          <a:cubicBezTo>
                            <a:pt x="8692" y="12698"/>
                            <a:pt x="16831" y="27378"/>
                            <a:pt x="29029" y="39914"/>
                          </a:cubicBezTo>
                          <a:cubicBezTo>
                            <a:pt x="34147" y="47230"/>
                            <a:pt x="38911" y="53908"/>
                            <a:pt x="43543" y="61686"/>
                          </a:cubicBezTo>
                          <a:cubicBezTo>
                            <a:pt x="45889" y="66595"/>
                            <a:pt x="48001" y="72137"/>
                            <a:pt x="50800" y="76200"/>
                          </a:cubicBezTo>
                          <a:cubicBezTo>
                            <a:pt x="52603" y="79788"/>
                            <a:pt x="56345" y="83129"/>
                            <a:pt x="58057" y="87086"/>
                          </a:cubicBezTo>
                          <a:cubicBezTo>
                            <a:pt x="80447" y="126556"/>
                            <a:pt x="56811" y="93742"/>
                            <a:pt x="72572" y="119743"/>
                          </a:cubicBezTo>
                          <a:cubicBezTo>
                            <a:pt x="73510" y="123331"/>
                            <a:pt x="74327" y="127420"/>
                            <a:pt x="76200" y="130629"/>
                          </a:cubicBezTo>
                          <a:cubicBezTo>
                            <a:pt x="80677" y="140477"/>
                            <a:pt x="90715" y="159657"/>
                            <a:pt x="90715" y="159657"/>
                          </a:cubicBezTo>
                          <a:cubicBezTo>
                            <a:pt x="92675" y="164916"/>
                            <a:pt x="92524" y="169622"/>
                            <a:pt x="94343" y="174171"/>
                          </a:cubicBezTo>
                          <a:cubicBezTo>
                            <a:pt x="95337" y="178062"/>
                            <a:pt x="99579" y="181388"/>
                            <a:pt x="101600" y="185057"/>
                          </a:cubicBezTo>
                          <a:cubicBezTo>
                            <a:pt x="104861" y="190613"/>
                            <a:pt x="106867" y="194746"/>
                            <a:pt x="108857" y="199571"/>
                          </a:cubicBezTo>
                          <a:cubicBezTo>
                            <a:pt x="112266" y="207549"/>
                            <a:pt x="112283" y="215481"/>
                            <a:pt x="116115" y="221343"/>
                          </a:cubicBezTo>
                          <a:cubicBezTo>
                            <a:pt x="117892" y="227571"/>
                            <a:pt x="124534" y="237984"/>
                            <a:pt x="130629" y="243114"/>
                          </a:cubicBezTo>
                          <a:cubicBezTo>
                            <a:pt x="133837" y="254470"/>
                            <a:pt x="134534" y="257125"/>
                            <a:pt x="141515" y="268514"/>
                          </a:cubicBezTo>
                          <a:cubicBezTo>
                            <a:pt x="144290" y="275871"/>
                            <a:pt x="150631" y="281887"/>
                            <a:pt x="156029" y="290286"/>
                          </a:cubicBezTo>
                          <a:cubicBezTo>
                            <a:pt x="158453" y="293845"/>
                            <a:pt x="161253" y="297416"/>
                            <a:pt x="163286" y="301171"/>
                          </a:cubicBezTo>
                          <a:cubicBezTo>
                            <a:pt x="167769" y="310291"/>
                            <a:pt x="168904" y="315181"/>
                            <a:pt x="170543" y="322943"/>
                          </a:cubicBezTo>
                          <a:cubicBezTo>
                            <a:pt x="170736" y="325765"/>
                            <a:pt x="173942" y="331472"/>
                            <a:pt x="174172" y="333829"/>
                          </a:cubicBezTo>
                          <a:cubicBezTo>
                            <a:pt x="172754" y="337788"/>
                            <a:pt x="173950" y="343802"/>
                            <a:pt x="170543" y="344714"/>
                          </a:cubicBezTo>
                          <a:cubicBezTo>
                            <a:pt x="147693" y="350865"/>
                            <a:pt x="145591" y="343572"/>
                            <a:pt x="137886" y="330200"/>
                          </a:cubicBezTo>
                          <a:cubicBezTo>
                            <a:pt x="141562" y="328722"/>
                            <a:pt x="144510" y="326546"/>
                            <a:pt x="148772" y="326571"/>
                          </a:cubicBezTo>
                          <a:cubicBezTo>
                            <a:pt x="161289" y="326746"/>
                            <a:pt x="160553" y="331695"/>
                            <a:pt x="163286" y="341086"/>
                          </a:cubicBezTo>
                          <a:cubicBezTo>
                            <a:pt x="163745" y="346498"/>
                            <a:pt x="173215" y="385062"/>
                            <a:pt x="177800" y="391886"/>
                          </a:cubicBezTo>
                          <a:cubicBezTo>
                            <a:pt x="184276" y="399656"/>
                            <a:pt x="185014" y="407910"/>
                            <a:pt x="192315" y="413657"/>
                          </a:cubicBezTo>
                          <a:cubicBezTo>
                            <a:pt x="193017" y="415471"/>
                            <a:pt x="199190" y="419024"/>
                            <a:pt x="203200" y="420914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Freeform 225">
              <a:extLst>
                <a:ext uri="{FF2B5EF4-FFF2-40B4-BE49-F238E27FC236}">
                  <a16:creationId xmlns:a16="http://schemas.microsoft.com/office/drawing/2014/main" id="{7553A295-71FE-2349-B10D-A53E2A8D7A3B}"/>
                </a:ext>
              </a:extLst>
            </p:cNvPr>
            <p:cNvSpPr/>
            <p:nvPr/>
          </p:nvSpPr>
          <p:spPr>
            <a:xfrm flipH="1">
              <a:off x="3177505" y="4253772"/>
              <a:ext cx="141408" cy="888057"/>
            </a:xfrm>
            <a:custGeom>
              <a:avLst/>
              <a:gdLst>
                <a:gd name="connsiteX0" fmla="*/ 0 w 203200"/>
                <a:gd name="connsiteY0" fmla="*/ 0 h 420914"/>
                <a:gd name="connsiteX1" fmla="*/ 29029 w 203200"/>
                <a:gd name="connsiteY1" fmla="*/ 39914 h 420914"/>
                <a:gd name="connsiteX2" fmla="*/ 43543 w 203200"/>
                <a:gd name="connsiteY2" fmla="*/ 61686 h 420914"/>
                <a:gd name="connsiteX3" fmla="*/ 50800 w 203200"/>
                <a:gd name="connsiteY3" fmla="*/ 76200 h 420914"/>
                <a:gd name="connsiteX4" fmla="*/ 58057 w 203200"/>
                <a:gd name="connsiteY4" fmla="*/ 87086 h 420914"/>
                <a:gd name="connsiteX5" fmla="*/ 72572 w 203200"/>
                <a:gd name="connsiteY5" fmla="*/ 119743 h 420914"/>
                <a:gd name="connsiteX6" fmla="*/ 76200 w 203200"/>
                <a:gd name="connsiteY6" fmla="*/ 130629 h 420914"/>
                <a:gd name="connsiteX7" fmla="*/ 90715 w 203200"/>
                <a:gd name="connsiteY7" fmla="*/ 159657 h 420914"/>
                <a:gd name="connsiteX8" fmla="*/ 94343 w 203200"/>
                <a:gd name="connsiteY8" fmla="*/ 174171 h 420914"/>
                <a:gd name="connsiteX9" fmla="*/ 101600 w 203200"/>
                <a:gd name="connsiteY9" fmla="*/ 185057 h 420914"/>
                <a:gd name="connsiteX10" fmla="*/ 108857 w 203200"/>
                <a:gd name="connsiteY10" fmla="*/ 199571 h 420914"/>
                <a:gd name="connsiteX11" fmla="*/ 116115 w 203200"/>
                <a:gd name="connsiteY11" fmla="*/ 221343 h 420914"/>
                <a:gd name="connsiteX12" fmla="*/ 130629 w 203200"/>
                <a:gd name="connsiteY12" fmla="*/ 243114 h 420914"/>
                <a:gd name="connsiteX13" fmla="*/ 141515 w 203200"/>
                <a:gd name="connsiteY13" fmla="*/ 268514 h 420914"/>
                <a:gd name="connsiteX14" fmla="*/ 156029 w 203200"/>
                <a:gd name="connsiteY14" fmla="*/ 290286 h 420914"/>
                <a:gd name="connsiteX15" fmla="*/ 163286 w 203200"/>
                <a:gd name="connsiteY15" fmla="*/ 301171 h 420914"/>
                <a:gd name="connsiteX16" fmla="*/ 170543 w 203200"/>
                <a:gd name="connsiteY16" fmla="*/ 322943 h 420914"/>
                <a:gd name="connsiteX17" fmla="*/ 174172 w 203200"/>
                <a:gd name="connsiteY17" fmla="*/ 333829 h 420914"/>
                <a:gd name="connsiteX18" fmla="*/ 170543 w 203200"/>
                <a:gd name="connsiteY18" fmla="*/ 344714 h 420914"/>
                <a:gd name="connsiteX19" fmla="*/ 137886 w 203200"/>
                <a:gd name="connsiteY19" fmla="*/ 330200 h 420914"/>
                <a:gd name="connsiteX20" fmla="*/ 148772 w 203200"/>
                <a:gd name="connsiteY20" fmla="*/ 326571 h 420914"/>
                <a:gd name="connsiteX21" fmla="*/ 163286 w 203200"/>
                <a:gd name="connsiteY21" fmla="*/ 341086 h 420914"/>
                <a:gd name="connsiteX22" fmla="*/ 177800 w 203200"/>
                <a:gd name="connsiteY22" fmla="*/ 391886 h 420914"/>
                <a:gd name="connsiteX23" fmla="*/ 192315 w 203200"/>
                <a:gd name="connsiteY23" fmla="*/ 413657 h 420914"/>
                <a:gd name="connsiteX24" fmla="*/ 203200 w 203200"/>
                <a:gd name="connsiteY24" fmla="*/ 420914 h 420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3200" h="420914">
                  <a:moveTo>
                    <a:pt x="0" y="0"/>
                  </a:moveTo>
                  <a:cubicBezTo>
                    <a:pt x="9676" y="13305"/>
                    <a:pt x="19904" y="26225"/>
                    <a:pt x="29029" y="39914"/>
                  </a:cubicBezTo>
                  <a:cubicBezTo>
                    <a:pt x="33867" y="47171"/>
                    <a:pt x="39642" y="53885"/>
                    <a:pt x="43543" y="61686"/>
                  </a:cubicBezTo>
                  <a:cubicBezTo>
                    <a:pt x="45962" y="66524"/>
                    <a:pt x="48116" y="71504"/>
                    <a:pt x="50800" y="76200"/>
                  </a:cubicBezTo>
                  <a:cubicBezTo>
                    <a:pt x="52964" y="79986"/>
                    <a:pt x="56286" y="83101"/>
                    <a:pt x="58057" y="87086"/>
                  </a:cubicBezTo>
                  <a:cubicBezTo>
                    <a:pt x="75330" y="125949"/>
                    <a:pt x="56148" y="95107"/>
                    <a:pt x="72572" y="119743"/>
                  </a:cubicBezTo>
                  <a:cubicBezTo>
                    <a:pt x="73781" y="123372"/>
                    <a:pt x="74617" y="127147"/>
                    <a:pt x="76200" y="130629"/>
                  </a:cubicBezTo>
                  <a:cubicBezTo>
                    <a:pt x="80677" y="140478"/>
                    <a:pt x="90715" y="159657"/>
                    <a:pt x="90715" y="159657"/>
                  </a:cubicBezTo>
                  <a:cubicBezTo>
                    <a:pt x="91924" y="164495"/>
                    <a:pt x="92379" y="169587"/>
                    <a:pt x="94343" y="174171"/>
                  </a:cubicBezTo>
                  <a:cubicBezTo>
                    <a:pt x="96061" y="178179"/>
                    <a:pt x="99436" y="181271"/>
                    <a:pt x="101600" y="185057"/>
                  </a:cubicBezTo>
                  <a:cubicBezTo>
                    <a:pt x="104284" y="189753"/>
                    <a:pt x="106848" y="194549"/>
                    <a:pt x="108857" y="199571"/>
                  </a:cubicBezTo>
                  <a:cubicBezTo>
                    <a:pt x="111698" y="206674"/>
                    <a:pt x="111872" y="214978"/>
                    <a:pt x="116115" y="221343"/>
                  </a:cubicBezTo>
                  <a:lnTo>
                    <a:pt x="130629" y="243114"/>
                  </a:lnTo>
                  <a:cubicBezTo>
                    <a:pt x="134384" y="254380"/>
                    <a:pt x="134786" y="257299"/>
                    <a:pt x="141515" y="268514"/>
                  </a:cubicBezTo>
                  <a:cubicBezTo>
                    <a:pt x="146003" y="275993"/>
                    <a:pt x="151191" y="283029"/>
                    <a:pt x="156029" y="290286"/>
                  </a:cubicBezTo>
                  <a:cubicBezTo>
                    <a:pt x="158448" y="293914"/>
                    <a:pt x="161907" y="297034"/>
                    <a:pt x="163286" y="301171"/>
                  </a:cubicBezTo>
                  <a:lnTo>
                    <a:pt x="170543" y="322943"/>
                  </a:lnTo>
                  <a:lnTo>
                    <a:pt x="174172" y="333829"/>
                  </a:lnTo>
                  <a:cubicBezTo>
                    <a:pt x="172962" y="337457"/>
                    <a:pt x="174253" y="343786"/>
                    <a:pt x="170543" y="344714"/>
                  </a:cubicBezTo>
                  <a:cubicBezTo>
                    <a:pt x="147496" y="350475"/>
                    <a:pt x="146486" y="343100"/>
                    <a:pt x="137886" y="330200"/>
                  </a:cubicBezTo>
                  <a:cubicBezTo>
                    <a:pt x="141515" y="328990"/>
                    <a:pt x="144947" y="326571"/>
                    <a:pt x="148772" y="326571"/>
                  </a:cubicBezTo>
                  <a:cubicBezTo>
                    <a:pt x="161086" y="326571"/>
                    <a:pt x="160647" y="331411"/>
                    <a:pt x="163286" y="341086"/>
                  </a:cubicBezTo>
                  <a:cubicBezTo>
                    <a:pt x="164402" y="345178"/>
                    <a:pt x="173522" y="385470"/>
                    <a:pt x="177800" y="391886"/>
                  </a:cubicBezTo>
                  <a:cubicBezTo>
                    <a:pt x="182638" y="399143"/>
                    <a:pt x="185058" y="408819"/>
                    <a:pt x="192315" y="413657"/>
                  </a:cubicBezTo>
                  <a:lnTo>
                    <a:pt x="203200" y="420914"/>
                  </a:lnTo>
                </a:path>
              </a:pathLst>
            </a:custGeom>
            <a:noFill/>
            <a:ln w="25400">
              <a:solidFill>
                <a:srgbClr val="C00000">
                  <a:alpha val="60000"/>
                </a:srgbClr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03200"/>
                        <a:gd name="connsiteY0" fmla="*/ 0 h 420914"/>
                        <a:gd name="connsiteX1" fmla="*/ 29029 w 203200"/>
                        <a:gd name="connsiteY1" fmla="*/ 39914 h 420914"/>
                        <a:gd name="connsiteX2" fmla="*/ 43543 w 203200"/>
                        <a:gd name="connsiteY2" fmla="*/ 61686 h 420914"/>
                        <a:gd name="connsiteX3" fmla="*/ 50800 w 203200"/>
                        <a:gd name="connsiteY3" fmla="*/ 76200 h 420914"/>
                        <a:gd name="connsiteX4" fmla="*/ 58057 w 203200"/>
                        <a:gd name="connsiteY4" fmla="*/ 87086 h 420914"/>
                        <a:gd name="connsiteX5" fmla="*/ 72572 w 203200"/>
                        <a:gd name="connsiteY5" fmla="*/ 119743 h 420914"/>
                        <a:gd name="connsiteX6" fmla="*/ 76200 w 203200"/>
                        <a:gd name="connsiteY6" fmla="*/ 130629 h 420914"/>
                        <a:gd name="connsiteX7" fmla="*/ 90715 w 203200"/>
                        <a:gd name="connsiteY7" fmla="*/ 159657 h 420914"/>
                        <a:gd name="connsiteX8" fmla="*/ 94343 w 203200"/>
                        <a:gd name="connsiteY8" fmla="*/ 174171 h 420914"/>
                        <a:gd name="connsiteX9" fmla="*/ 101600 w 203200"/>
                        <a:gd name="connsiteY9" fmla="*/ 185057 h 420914"/>
                        <a:gd name="connsiteX10" fmla="*/ 108857 w 203200"/>
                        <a:gd name="connsiteY10" fmla="*/ 199571 h 420914"/>
                        <a:gd name="connsiteX11" fmla="*/ 116115 w 203200"/>
                        <a:gd name="connsiteY11" fmla="*/ 221343 h 420914"/>
                        <a:gd name="connsiteX12" fmla="*/ 130629 w 203200"/>
                        <a:gd name="connsiteY12" fmla="*/ 243114 h 420914"/>
                        <a:gd name="connsiteX13" fmla="*/ 141515 w 203200"/>
                        <a:gd name="connsiteY13" fmla="*/ 268514 h 420914"/>
                        <a:gd name="connsiteX14" fmla="*/ 156029 w 203200"/>
                        <a:gd name="connsiteY14" fmla="*/ 290286 h 420914"/>
                        <a:gd name="connsiteX15" fmla="*/ 163286 w 203200"/>
                        <a:gd name="connsiteY15" fmla="*/ 301171 h 420914"/>
                        <a:gd name="connsiteX16" fmla="*/ 170543 w 203200"/>
                        <a:gd name="connsiteY16" fmla="*/ 322943 h 420914"/>
                        <a:gd name="connsiteX17" fmla="*/ 174172 w 203200"/>
                        <a:gd name="connsiteY17" fmla="*/ 333829 h 420914"/>
                        <a:gd name="connsiteX18" fmla="*/ 170543 w 203200"/>
                        <a:gd name="connsiteY18" fmla="*/ 344714 h 420914"/>
                        <a:gd name="connsiteX19" fmla="*/ 137886 w 203200"/>
                        <a:gd name="connsiteY19" fmla="*/ 330200 h 420914"/>
                        <a:gd name="connsiteX20" fmla="*/ 148772 w 203200"/>
                        <a:gd name="connsiteY20" fmla="*/ 326571 h 420914"/>
                        <a:gd name="connsiteX21" fmla="*/ 163286 w 203200"/>
                        <a:gd name="connsiteY21" fmla="*/ 341086 h 420914"/>
                        <a:gd name="connsiteX22" fmla="*/ 177800 w 203200"/>
                        <a:gd name="connsiteY22" fmla="*/ 391886 h 420914"/>
                        <a:gd name="connsiteX23" fmla="*/ 192315 w 203200"/>
                        <a:gd name="connsiteY23" fmla="*/ 413657 h 420914"/>
                        <a:gd name="connsiteX24" fmla="*/ 203200 w 203200"/>
                        <a:gd name="connsiteY24" fmla="*/ 420914 h 4209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203200" h="420914" extrusionOk="0">
                          <a:moveTo>
                            <a:pt x="0" y="0"/>
                          </a:moveTo>
                          <a:cubicBezTo>
                            <a:pt x="8692" y="12698"/>
                            <a:pt x="16831" y="27378"/>
                            <a:pt x="29029" y="39914"/>
                          </a:cubicBezTo>
                          <a:cubicBezTo>
                            <a:pt x="34147" y="47230"/>
                            <a:pt x="38911" y="53908"/>
                            <a:pt x="43543" y="61686"/>
                          </a:cubicBezTo>
                          <a:cubicBezTo>
                            <a:pt x="45889" y="66595"/>
                            <a:pt x="48001" y="72137"/>
                            <a:pt x="50800" y="76200"/>
                          </a:cubicBezTo>
                          <a:cubicBezTo>
                            <a:pt x="52603" y="79788"/>
                            <a:pt x="56345" y="83129"/>
                            <a:pt x="58057" y="87086"/>
                          </a:cubicBezTo>
                          <a:cubicBezTo>
                            <a:pt x="80447" y="126556"/>
                            <a:pt x="56811" y="93742"/>
                            <a:pt x="72572" y="119743"/>
                          </a:cubicBezTo>
                          <a:cubicBezTo>
                            <a:pt x="73510" y="123331"/>
                            <a:pt x="74327" y="127420"/>
                            <a:pt x="76200" y="130629"/>
                          </a:cubicBezTo>
                          <a:cubicBezTo>
                            <a:pt x="80677" y="140477"/>
                            <a:pt x="90715" y="159657"/>
                            <a:pt x="90715" y="159657"/>
                          </a:cubicBezTo>
                          <a:cubicBezTo>
                            <a:pt x="92675" y="164916"/>
                            <a:pt x="92524" y="169622"/>
                            <a:pt x="94343" y="174171"/>
                          </a:cubicBezTo>
                          <a:cubicBezTo>
                            <a:pt x="95337" y="178062"/>
                            <a:pt x="99579" y="181388"/>
                            <a:pt x="101600" y="185057"/>
                          </a:cubicBezTo>
                          <a:cubicBezTo>
                            <a:pt x="104861" y="190613"/>
                            <a:pt x="106867" y="194746"/>
                            <a:pt x="108857" y="199571"/>
                          </a:cubicBezTo>
                          <a:cubicBezTo>
                            <a:pt x="112266" y="207549"/>
                            <a:pt x="112283" y="215481"/>
                            <a:pt x="116115" y="221343"/>
                          </a:cubicBezTo>
                          <a:cubicBezTo>
                            <a:pt x="117892" y="227571"/>
                            <a:pt x="124534" y="237984"/>
                            <a:pt x="130629" y="243114"/>
                          </a:cubicBezTo>
                          <a:cubicBezTo>
                            <a:pt x="133837" y="254470"/>
                            <a:pt x="134534" y="257125"/>
                            <a:pt x="141515" y="268514"/>
                          </a:cubicBezTo>
                          <a:cubicBezTo>
                            <a:pt x="144290" y="275871"/>
                            <a:pt x="150631" y="281887"/>
                            <a:pt x="156029" y="290286"/>
                          </a:cubicBezTo>
                          <a:cubicBezTo>
                            <a:pt x="158453" y="293845"/>
                            <a:pt x="161253" y="297416"/>
                            <a:pt x="163286" y="301171"/>
                          </a:cubicBezTo>
                          <a:cubicBezTo>
                            <a:pt x="167769" y="310291"/>
                            <a:pt x="168904" y="315181"/>
                            <a:pt x="170543" y="322943"/>
                          </a:cubicBezTo>
                          <a:cubicBezTo>
                            <a:pt x="170736" y="325765"/>
                            <a:pt x="173942" y="331472"/>
                            <a:pt x="174172" y="333829"/>
                          </a:cubicBezTo>
                          <a:cubicBezTo>
                            <a:pt x="172754" y="337788"/>
                            <a:pt x="173950" y="343802"/>
                            <a:pt x="170543" y="344714"/>
                          </a:cubicBezTo>
                          <a:cubicBezTo>
                            <a:pt x="147693" y="350865"/>
                            <a:pt x="145591" y="343572"/>
                            <a:pt x="137886" y="330200"/>
                          </a:cubicBezTo>
                          <a:cubicBezTo>
                            <a:pt x="141562" y="328722"/>
                            <a:pt x="144510" y="326546"/>
                            <a:pt x="148772" y="326571"/>
                          </a:cubicBezTo>
                          <a:cubicBezTo>
                            <a:pt x="161289" y="326746"/>
                            <a:pt x="160553" y="331695"/>
                            <a:pt x="163286" y="341086"/>
                          </a:cubicBezTo>
                          <a:cubicBezTo>
                            <a:pt x="163745" y="346498"/>
                            <a:pt x="173215" y="385062"/>
                            <a:pt x="177800" y="391886"/>
                          </a:cubicBezTo>
                          <a:cubicBezTo>
                            <a:pt x="184276" y="399656"/>
                            <a:pt x="185014" y="407910"/>
                            <a:pt x="192315" y="413657"/>
                          </a:cubicBezTo>
                          <a:cubicBezTo>
                            <a:pt x="193017" y="415471"/>
                            <a:pt x="199190" y="419024"/>
                            <a:pt x="203200" y="420914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Freeform 227">
              <a:extLst>
                <a:ext uri="{FF2B5EF4-FFF2-40B4-BE49-F238E27FC236}">
                  <a16:creationId xmlns:a16="http://schemas.microsoft.com/office/drawing/2014/main" id="{38F0F70F-8801-A34A-B4B1-92429671E1A4}"/>
                </a:ext>
              </a:extLst>
            </p:cNvPr>
            <p:cNvSpPr/>
            <p:nvPr/>
          </p:nvSpPr>
          <p:spPr>
            <a:xfrm>
              <a:off x="4026581" y="4253772"/>
              <a:ext cx="147893" cy="888057"/>
            </a:xfrm>
            <a:custGeom>
              <a:avLst/>
              <a:gdLst>
                <a:gd name="connsiteX0" fmla="*/ 0 w 203200"/>
                <a:gd name="connsiteY0" fmla="*/ 0 h 420914"/>
                <a:gd name="connsiteX1" fmla="*/ 29029 w 203200"/>
                <a:gd name="connsiteY1" fmla="*/ 39914 h 420914"/>
                <a:gd name="connsiteX2" fmla="*/ 43543 w 203200"/>
                <a:gd name="connsiteY2" fmla="*/ 61686 h 420914"/>
                <a:gd name="connsiteX3" fmla="*/ 50800 w 203200"/>
                <a:gd name="connsiteY3" fmla="*/ 76200 h 420914"/>
                <a:gd name="connsiteX4" fmla="*/ 58057 w 203200"/>
                <a:gd name="connsiteY4" fmla="*/ 87086 h 420914"/>
                <a:gd name="connsiteX5" fmla="*/ 72572 w 203200"/>
                <a:gd name="connsiteY5" fmla="*/ 119743 h 420914"/>
                <a:gd name="connsiteX6" fmla="*/ 76200 w 203200"/>
                <a:gd name="connsiteY6" fmla="*/ 130629 h 420914"/>
                <a:gd name="connsiteX7" fmla="*/ 90715 w 203200"/>
                <a:gd name="connsiteY7" fmla="*/ 159657 h 420914"/>
                <a:gd name="connsiteX8" fmla="*/ 94343 w 203200"/>
                <a:gd name="connsiteY8" fmla="*/ 174171 h 420914"/>
                <a:gd name="connsiteX9" fmla="*/ 101600 w 203200"/>
                <a:gd name="connsiteY9" fmla="*/ 185057 h 420914"/>
                <a:gd name="connsiteX10" fmla="*/ 108857 w 203200"/>
                <a:gd name="connsiteY10" fmla="*/ 199571 h 420914"/>
                <a:gd name="connsiteX11" fmla="*/ 116115 w 203200"/>
                <a:gd name="connsiteY11" fmla="*/ 221343 h 420914"/>
                <a:gd name="connsiteX12" fmla="*/ 130629 w 203200"/>
                <a:gd name="connsiteY12" fmla="*/ 243114 h 420914"/>
                <a:gd name="connsiteX13" fmla="*/ 141515 w 203200"/>
                <a:gd name="connsiteY13" fmla="*/ 268514 h 420914"/>
                <a:gd name="connsiteX14" fmla="*/ 156029 w 203200"/>
                <a:gd name="connsiteY14" fmla="*/ 290286 h 420914"/>
                <a:gd name="connsiteX15" fmla="*/ 163286 w 203200"/>
                <a:gd name="connsiteY15" fmla="*/ 301171 h 420914"/>
                <a:gd name="connsiteX16" fmla="*/ 170543 w 203200"/>
                <a:gd name="connsiteY16" fmla="*/ 322943 h 420914"/>
                <a:gd name="connsiteX17" fmla="*/ 174172 w 203200"/>
                <a:gd name="connsiteY17" fmla="*/ 333829 h 420914"/>
                <a:gd name="connsiteX18" fmla="*/ 170543 w 203200"/>
                <a:gd name="connsiteY18" fmla="*/ 344714 h 420914"/>
                <a:gd name="connsiteX19" fmla="*/ 137886 w 203200"/>
                <a:gd name="connsiteY19" fmla="*/ 330200 h 420914"/>
                <a:gd name="connsiteX20" fmla="*/ 148772 w 203200"/>
                <a:gd name="connsiteY20" fmla="*/ 326571 h 420914"/>
                <a:gd name="connsiteX21" fmla="*/ 163286 w 203200"/>
                <a:gd name="connsiteY21" fmla="*/ 341086 h 420914"/>
                <a:gd name="connsiteX22" fmla="*/ 177800 w 203200"/>
                <a:gd name="connsiteY22" fmla="*/ 391886 h 420914"/>
                <a:gd name="connsiteX23" fmla="*/ 192315 w 203200"/>
                <a:gd name="connsiteY23" fmla="*/ 413657 h 420914"/>
                <a:gd name="connsiteX24" fmla="*/ 203200 w 203200"/>
                <a:gd name="connsiteY24" fmla="*/ 420914 h 420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3200" h="420914">
                  <a:moveTo>
                    <a:pt x="0" y="0"/>
                  </a:moveTo>
                  <a:cubicBezTo>
                    <a:pt x="9676" y="13305"/>
                    <a:pt x="19904" y="26225"/>
                    <a:pt x="29029" y="39914"/>
                  </a:cubicBezTo>
                  <a:cubicBezTo>
                    <a:pt x="33867" y="47171"/>
                    <a:pt x="39642" y="53885"/>
                    <a:pt x="43543" y="61686"/>
                  </a:cubicBezTo>
                  <a:cubicBezTo>
                    <a:pt x="45962" y="66524"/>
                    <a:pt x="48116" y="71504"/>
                    <a:pt x="50800" y="76200"/>
                  </a:cubicBezTo>
                  <a:cubicBezTo>
                    <a:pt x="52964" y="79986"/>
                    <a:pt x="56286" y="83101"/>
                    <a:pt x="58057" y="87086"/>
                  </a:cubicBezTo>
                  <a:cubicBezTo>
                    <a:pt x="75330" y="125949"/>
                    <a:pt x="56148" y="95107"/>
                    <a:pt x="72572" y="119743"/>
                  </a:cubicBezTo>
                  <a:cubicBezTo>
                    <a:pt x="73781" y="123372"/>
                    <a:pt x="74617" y="127147"/>
                    <a:pt x="76200" y="130629"/>
                  </a:cubicBezTo>
                  <a:cubicBezTo>
                    <a:pt x="80677" y="140478"/>
                    <a:pt x="90715" y="159657"/>
                    <a:pt x="90715" y="159657"/>
                  </a:cubicBezTo>
                  <a:cubicBezTo>
                    <a:pt x="91924" y="164495"/>
                    <a:pt x="92379" y="169587"/>
                    <a:pt x="94343" y="174171"/>
                  </a:cubicBezTo>
                  <a:cubicBezTo>
                    <a:pt x="96061" y="178179"/>
                    <a:pt x="99436" y="181271"/>
                    <a:pt x="101600" y="185057"/>
                  </a:cubicBezTo>
                  <a:cubicBezTo>
                    <a:pt x="104284" y="189753"/>
                    <a:pt x="106848" y="194549"/>
                    <a:pt x="108857" y="199571"/>
                  </a:cubicBezTo>
                  <a:cubicBezTo>
                    <a:pt x="111698" y="206674"/>
                    <a:pt x="111872" y="214978"/>
                    <a:pt x="116115" y="221343"/>
                  </a:cubicBezTo>
                  <a:lnTo>
                    <a:pt x="130629" y="243114"/>
                  </a:lnTo>
                  <a:cubicBezTo>
                    <a:pt x="134384" y="254380"/>
                    <a:pt x="134786" y="257299"/>
                    <a:pt x="141515" y="268514"/>
                  </a:cubicBezTo>
                  <a:cubicBezTo>
                    <a:pt x="146003" y="275993"/>
                    <a:pt x="151191" y="283029"/>
                    <a:pt x="156029" y="290286"/>
                  </a:cubicBezTo>
                  <a:cubicBezTo>
                    <a:pt x="158448" y="293914"/>
                    <a:pt x="161907" y="297034"/>
                    <a:pt x="163286" y="301171"/>
                  </a:cubicBezTo>
                  <a:lnTo>
                    <a:pt x="170543" y="322943"/>
                  </a:lnTo>
                  <a:lnTo>
                    <a:pt x="174172" y="333829"/>
                  </a:lnTo>
                  <a:cubicBezTo>
                    <a:pt x="172962" y="337457"/>
                    <a:pt x="174253" y="343786"/>
                    <a:pt x="170543" y="344714"/>
                  </a:cubicBezTo>
                  <a:cubicBezTo>
                    <a:pt x="147496" y="350475"/>
                    <a:pt x="146486" y="343100"/>
                    <a:pt x="137886" y="330200"/>
                  </a:cubicBezTo>
                  <a:cubicBezTo>
                    <a:pt x="141515" y="328990"/>
                    <a:pt x="144947" y="326571"/>
                    <a:pt x="148772" y="326571"/>
                  </a:cubicBezTo>
                  <a:cubicBezTo>
                    <a:pt x="161086" y="326571"/>
                    <a:pt x="160647" y="331411"/>
                    <a:pt x="163286" y="341086"/>
                  </a:cubicBezTo>
                  <a:cubicBezTo>
                    <a:pt x="164402" y="345178"/>
                    <a:pt x="173522" y="385470"/>
                    <a:pt x="177800" y="391886"/>
                  </a:cubicBezTo>
                  <a:cubicBezTo>
                    <a:pt x="182638" y="399143"/>
                    <a:pt x="185058" y="408819"/>
                    <a:pt x="192315" y="413657"/>
                  </a:cubicBezTo>
                  <a:lnTo>
                    <a:pt x="203200" y="420914"/>
                  </a:lnTo>
                </a:path>
              </a:pathLst>
            </a:custGeom>
            <a:noFill/>
            <a:ln w="25400">
              <a:solidFill>
                <a:srgbClr val="C00000">
                  <a:alpha val="60000"/>
                </a:srgbClr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03200"/>
                        <a:gd name="connsiteY0" fmla="*/ 0 h 420914"/>
                        <a:gd name="connsiteX1" fmla="*/ 29029 w 203200"/>
                        <a:gd name="connsiteY1" fmla="*/ 39914 h 420914"/>
                        <a:gd name="connsiteX2" fmla="*/ 43543 w 203200"/>
                        <a:gd name="connsiteY2" fmla="*/ 61686 h 420914"/>
                        <a:gd name="connsiteX3" fmla="*/ 50800 w 203200"/>
                        <a:gd name="connsiteY3" fmla="*/ 76200 h 420914"/>
                        <a:gd name="connsiteX4" fmla="*/ 58057 w 203200"/>
                        <a:gd name="connsiteY4" fmla="*/ 87086 h 420914"/>
                        <a:gd name="connsiteX5" fmla="*/ 72572 w 203200"/>
                        <a:gd name="connsiteY5" fmla="*/ 119743 h 420914"/>
                        <a:gd name="connsiteX6" fmla="*/ 76200 w 203200"/>
                        <a:gd name="connsiteY6" fmla="*/ 130629 h 420914"/>
                        <a:gd name="connsiteX7" fmla="*/ 90715 w 203200"/>
                        <a:gd name="connsiteY7" fmla="*/ 159657 h 420914"/>
                        <a:gd name="connsiteX8" fmla="*/ 94343 w 203200"/>
                        <a:gd name="connsiteY8" fmla="*/ 174171 h 420914"/>
                        <a:gd name="connsiteX9" fmla="*/ 101600 w 203200"/>
                        <a:gd name="connsiteY9" fmla="*/ 185057 h 420914"/>
                        <a:gd name="connsiteX10" fmla="*/ 108857 w 203200"/>
                        <a:gd name="connsiteY10" fmla="*/ 199571 h 420914"/>
                        <a:gd name="connsiteX11" fmla="*/ 116115 w 203200"/>
                        <a:gd name="connsiteY11" fmla="*/ 221343 h 420914"/>
                        <a:gd name="connsiteX12" fmla="*/ 130629 w 203200"/>
                        <a:gd name="connsiteY12" fmla="*/ 243114 h 420914"/>
                        <a:gd name="connsiteX13" fmla="*/ 141515 w 203200"/>
                        <a:gd name="connsiteY13" fmla="*/ 268514 h 420914"/>
                        <a:gd name="connsiteX14" fmla="*/ 156029 w 203200"/>
                        <a:gd name="connsiteY14" fmla="*/ 290286 h 420914"/>
                        <a:gd name="connsiteX15" fmla="*/ 163286 w 203200"/>
                        <a:gd name="connsiteY15" fmla="*/ 301171 h 420914"/>
                        <a:gd name="connsiteX16" fmla="*/ 170543 w 203200"/>
                        <a:gd name="connsiteY16" fmla="*/ 322943 h 420914"/>
                        <a:gd name="connsiteX17" fmla="*/ 174172 w 203200"/>
                        <a:gd name="connsiteY17" fmla="*/ 333829 h 420914"/>
                        <a:gd name="connsiteX18" fmla="*/ 170543 w 203200"/>
                        <a:gd name="connsiteY18" fmla="*/ 344714 h 420914"/>
                        <a:gd name="connsiteX19" fmla="*/ 137886 w 203200"/>
                        <a:gd name="connsiteY19" fmla="*/ 330200 h 420914"/>
                        <a:gd name="connsiteX20" fmla="*/ 148772 w 203200"/>
                        <a:gd name="connsiteY20" fmla="*/ 326571 h 420914"/>
                        <a:gd name="connsiteX21" fmla="*/ 163286 w 203200"/>
                        <a:gd name="connsiteY21" fmla="*/ 341086 h 420914"/>
                        <a:gd name="connsiteX22" fmla="*/ 177800 w 203200"/>
                        <a:gd name="connsiteY22" fmla="*/ 391886 h 420914"/>
                        <a:gd name="connsiteX23" fmla="*/ 192315 w 203200"/>
                        <a:gd name="connsiteY23" fmla="*/ 413657 h 420914"/>
                        <a:gd name="connsiteX24" fmla="*/ 203200 w 203200"/>
                        <a:gd name="connsiteY24" fmla="*/ 420914 h 4209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203200" h="420914" extrusionOk="0">
                          <a:moveTo>
                            <a:pt x="0" y="0"/>
                          </a:moveTo>
                          <a:cubicBezTo>
                            <a:pt x="8692" y="12698"/>
                            <a:pt x="16831" y="27378"/>
                            <a:pt x="29029" y="39914"/>
                          </a:cubicBezTo>
                          <a:cubicBezTo>
                            <a:pt x="34147" y="47230"/>
                            <a:pt x="38911" y="53908"/>
                            <a:pt x="43543" y="61686"/>
                          </a:cubicBezTo>
                          <a:cubicBezTo>
                            <a:pt x="45889" y="66595"/>
                            <a:pt x="48001" y="72137"/>
                            <a:pt x="50800" y="76200"/>
                          </a:cubicBezTo>
                          <a:cubicBezTo>
                            <a:pt x="52603" y="79788"/>
                            <a:pt x="56345" y="83129"/>
                            <a:pt x="58057" y="87086"/>
                          </a:cubicBezTo>
                          <a:cubicBezTo>
                            <a:pt x="80447" y="126556"/>
                            <a:pt x="56811" y="93742"/>
                            <a:pt x="72572" y="119743"/>
                          </a:cubicBezTo>
                          <a:cubicBezTo>
                            <a:pt x="73510" y="123331"/>
                            <a:pt x="74327" y="127420"/>
                            <a:pt x="76200" y="130629"/>
                          </a:cubicBezTo>
                          <a:cubicBezTo>
                            <a:pt x="80677" y="140477"/>
                            <a:pt x="90715" y="159657"/>
                            <a:pt x="90715" y="159657"/>
                          </a:cubicBezTo>
                          <a:cubicBezTo>
                            <a:pt x="92675" y="164916"/>
                            <a:pt x="92524" y="169622"/>
                            <a:pt x="94343" y="174171"/>
                          </a:cubicBezTo>
                          <a:cubicBezTo>
                            <a:pt x="95337" y="178062"/>
                            <a:pt x="99579" y="181388"/>
                            <a:pt x="101600" y="185057"/>
                          </a:cubicBezTo>
                          <a:cubicBezTo>
                            <a:pt x="104861" y="190613"/>
                            <a:pt x="106867" y="194746"/>
                            <a:pt x="108857" y="199571"/>
                          </a:cubicBezTo>
                          <a:cubicBezTo>
                            <a:pt x="112266" y="207549"/>
                            <a:pt x="112283" y="215481"/>
                            <a:pt x="116115" y="221343"/>
                          </a:cubicBezTo>
                          <a:cubicBezTo>
                            <a:pt x="117892" y="227571"/>
                            <a:pt x="124534" y="237984"/>
                            <a:pt x="130629" y="243114"/>
                          </a:cubicBezTo>
                          <a:cubicBezTo>
                            <a:pt x="133837" y="254470"/>
                            <a:pt x="134534" y="257125"/>
                            <a:pt x="141515" y="268514"/>
                          </a:cubicBezTo>
                          <a:cubicBezTo>
                            <a:pt x="144290" y="275871"/>
                            <a:pt x="150631" y="281887"/>
                            <a:pt x="156029" y="290286"/>
                          </a:cubicBezTo>
                          <a:cubicBezTo>
                            <a:pt x="158453" y="293845"/>
                            <a:pt x="161253" y="297416"/>
                            <a:pt x="163286" y="301171"/>
                          </a:cubicBezTo>
                          <a:cubicBezTo>
                            <a:pt x="167769" y="310291"/>
                            <a:pt x="168904" y="315181"/>
                            <a:pt x="170543" y="322943"/>
                          </a:cubicBezTo>
                          <a:cubicBezTo>
                            <a:pt x="170736" y="325765"/>
                            <a:pt x="173942" y="331472"/>
                            <a:pt x="174172" y="333829"/>
                          </a:cubicBezTo>
                          <a:cubicBezTo>
                            <a:pt x="172754" y="337788"/>
                            <a:pt x="173950" y="343802"/>
                            <a:pt x="170543" y="344714"/>
                          </a:cubicBezTo>
                          <a:cubicBezTo>
                            <a:pt x="147693" y="350865"/>
                            <a:pt x="145591" y="343572"/>
                            <a:pt x="137886" y="330200"/>
                          </a:cubicBezTo>
                          <a:cubicBezTo>
                            <a:pt x="141562" y="328722"/>
                            <a:pt x="144510" y="326546"/>
                            <a:pt x="148772" y="326571"/>
                          </a:cubicBezTo>
                          <a:cubicBezTo>
                            <a:pt x="161289" y="326746"/>
                            <a:pt x="160553" y="331695"/>
                            <a:pt x="163286" y="341086"/>
                          </a:cubicBezTo>
                          <a:cubicBezTo>
                            <a:pt x="163745" y="346498"/>
                            <a:pt x="173215" y="385062"/>
                            <a:pt x="177800" y="391886"/>
                          </a:cubicBezTo>
                          <a:cubicBezTo>
                            <a:pt x="184276" y="399656"/>
                            <a:pt x="185014" y="407910"/>
                            <a:pt x="192315" y="413657"/>
                          </a:cubicBezTo>
                          <a:cubicBezTo>
                            <a:pt x="193017" y="415471"/>
                            <a:pt x="199190" y="419024"/>
                            <a:pt x="203200" y="420914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Freeform 228">
              <a:extLst>
                <a:ext uri="{FF2B5EF4-FFF2-40B4-BE49-F238E27FC236}">
                  <a16:creationId xmlns:a16="http://schemas.microsoft.com/office/drawing/2014/main" id="{E56228AF-20F7-714A-A88B-12AAEDFA95C4}"/>
                </a:ext>
              </a:extLst>
            </p:cNvPr>
            <p:cNvSpPr/>
            <p:nvPr/>
          </p:nvSpPr>
          <p:spPr>
            <a:xfrm flipH="1">
              <a:off x="4244305" y="4253772"/>
              <a:ext cx="141408" cy="888057"/>
            </a:xfrm>
            <a:custGeom>
              <a:avLst/>
              <a:gdLst>
                <a:gd name="connsiteX0" fmla="*/ 0 w 203200"/>
                <a:gd name="connsiteY0" fmla="*/ 0 h 420914"/>
                <a:gd name="connsiteX1" fmla="*/ 29029 w 203200"/>
                <a:gd name="connsiteY1" fmla="*/ 39914 h 420914"/>
                <a:gd name="connsiteX2" fmla="*/ 43543 w 203200"/>
                <a:gd name="connsiteY2" fmla="*/ 61686 h 420914"/>
                <a:gd name="connsiteX3" fmla="*/ 50800 w 203200"/>
                <a:gd name="connsiteY3" fmla="*/ 76200 h 420914"/>
                <a:gd name="connsiteX4" fmla="*/ 58057 w 203200"/>
                <a:gd name="connsiteY4" fmla="*/ 87086 h 420914"/>
                <a:gd name="connsiteX5" fmla="*/ 72572 w 203200"/>
                <a:gd name="connsiteY5" fmla="*/ 119743 h 420914"/>
                <a:gd name="connsiteX6" fmla="*/ 76200 w 203200"/>
                <a:gd name="connsiteY6" fmla="*/ 130629 h 420914"/>
                <a:gd name="connsiteX7" fmla="*/ 90715 w 203200"/>
                <a:gd name="connsiteY7" fmla="*/ 159657 h 420914"/>
                <a:gd name="connsiteX8" fmla="*/ 94343 w 203200"/>
                <a:gd name="connsiteY8" fmla="*/ 174171 h 420914"/>
                <a:gd name="connsiteX9" fmla="*/ 101600 w 203200"/>
                <a:gd name="connsiteY9" fmla="*/ 185057 h 420914"/>
                <a:gd name="connsiteX10" fmla="*/ 108857 w 203200"/>
                <a:gd name="connsiteY10" fmla="*/ 199571 h 420914"/>
                <a:gd name="connsiteX11" fmla="*/ 116115 w 203200"/>
                <a:gd name="connsiteY11" fmla="*/ 221343 h 420914"/>
                <a:gd name="connsiteX12" fmla="*/ 130629 w 203200"/>
                <a:gd name="connsiteY12" fmla="*/ 243114 h 420914"/>
                <a:gd name="connsiteX13" fmla="*/ 141515 w 203200"/>
                <a:gd name="connsiteY13" fmla="*/ 268514 h 420914"/>
                <a:gd name="connsiteX14" fmla="*/ 156029 w 203200"/>
                <a:gd name="connsiteY14" fmla="*/ 290286 h 420914"/>
                <a:gd name="connsiteX15" fmla="*/ 163286 w 203200"/>
                <a:gd name="connsiteY15" fmla="*/ 301171 h 420914"/>
                <a:gd name="connsiteX16" fmla="*/ 170543 w 203200"/>
                <a:gd name="connsiteY16" fmla="*/ 322943 h 420914"/>
                <a:gd name="connsiteX17" fmla="*/ 174172 w 203200"/>
                <a:gd name="connsiteY17" fmla="*/ 333829 h 420914"/>
                <a:gd name="connsiteX18" fmla="*/ 170543 w 203200"/>
                <a:gd name="connsiteY18" fmla="*/ 344714 h 420914"/>
                <a:gd name="connsiteX19" fmla="*/ 137886 w 203200"/>
                <a:gd name="connsiteY19" fmla="*/ 330200 h 420914"/>
                <a:gd name="connsiteX20" fmla="*/ 148772 w 203200"/>
                <a:gd name="connsiteY20" fmla="*/ 326571 h 420914"/>
                <a:gd name="connsiteX21" fmla="*/ 163286 w 203200"/>
                <a:gd name="connsiteY21" fmla="*/ 341086 h 420914"/>
                <a:gd name="connsiteX22" fmla="*/ 177800 w 203200"/>
                <a:gd name="connsiteY22" fmla="*/ 391886 h 420914"/>
                <a:gd name="connsiteX23" fmla="*/ 192315 w 203200"/>
                <a:gd name="connsiteY23" fmla="*/ 413657 h 420914"/>
                <a:gd name="connsiteX24" fmla="*/ 203200 w 203200"/>
                <a:gd name="connsiteY24" fmla="*/ 420914 h 420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3200" h="420914">
                  <a:moveTo>
                    <a:pt x="0" y="0"/>
                  </a:moveTo>
                  <a:cubicBezTo>
                    <a:pt x="9676" y="13305"/>
                    <a:pt x="19904" y="26225"/>
                    <a:pt x="29029" y="39914"/>
                  </a:cubicBezTo>
                  <a:cubicBezTo>
                    <a:pt x="33867" y="47171"/>
                    <a:pt x="39642" y="53885"/>
                    <a:pt x="43543" y="61686"/>
                  </a:cubicBezTo>
                  <a:cubicBezTo>
                    <a:pt x="45962" y="66524"/>
                    <a:pt x="48116" y="71504"/>
                    <a:pt x="50800" y="76200"/>
                  </a:cubicBezTo>
                  <a:cubicBezTo>
                    <a:pt x="52964" y="79986"/>
                    <a:pt x="56286" y="83101"/>
                    <a:pt x="58057" y="87086"/>
                  </a:cubicBezTo>
                  <a:cubicBezTo>
                    <a:pt x="75330" y="125949"/>
                    <a:pt x="56148" y="95107"/>
                    <a:pt x="72572" y="119743"/>
                  </a:cubicBezTo>
                  <a:cubicBezTo>
                    <a:pt x="73781" y="123372"/>
                    <a:pt x="74617" y="127147"/>
                    <a:pt x="76200" y="130629"/>
                  </a:cubicBezTo>
                  <a:cubicBezTo>
                    <a:pt x="80677" y="140478"/>
                    <a:pt x="90715" y="159657"/>
                    <a:pt x="90715" y="159657"/>
                  </a:cubicBezTo>
                  <a:cubicBezTo>
                    <a:pt x="91924" y="164495"/>
                    <a:pt x="92379" y="169587"/>
                    <a:pt x="94343" y="174171"/>
                  </a:cubicBezTo>
                  <a:cubicBezTo>
                    <a:pt x="96061" y="178179"/>
                    <a:pt x="99436" y="181271"/>
                    <a:pt x="101600" y="185057"/>
                  </a:cubicBezTo>
                  <a:cubicBezTo>
                    <a:pt x="104284" y="189753"/>
                    <a:pt x="106848" y="194549"/>
                    <a:pt x="108857" y="199571"/>
                  </a:cubicBezTo>
                  <a:cubicBezTo>
                    <a:pt x="111698" y="206674"/>
                    <a:pt x="111872" y="214978"/>
                    <a:pt x="116115" y="221343"/>
                  </a:cubicBezTo>
                  <a:lnTo>
                    <a:pt x="130629" y="243114"/>
                  </a:lnTo>
                  <a:cubicBezTo>
                    <a:pt x="134384" y="254380"/>
                    <a:pt x="134786" y="257299"/>
                    <a:pt x="141515" y="268514"/>
                  </a:cubicBezTo>
                  <a:cubicBezTo>
                    <a:pt x="146003" y="275993"/>
                    <a:pt x="151191" y="283029"/>
                    <a:pt x="156029" y="290286"/>
                  </a:cubicBezTo>
                  <a:cubicBezTo>
                    <a:pt x="158448" y="293914"/>
                    <a:pt x="161907" y="297034"/>
                    <a:pt x="163286" y="301171"/>
                  </a:cubicBezTo>
                  <a:lnTo>
                    <a:pt x="170543" y="322943"/>
                  </a:lnTo>
                  <a:lnTo>
                    <a:pt x="174172" y="333829"/>
                  </a:lnTo>
                  <a:cubicBezTo>
                    <a:pt x="172962" y="337457"/>
                    <a:pt x="174253" y="343786"/>
                    <a:pt x="170543" y="344714"/>
                  </a:cubicBezTo>
                  <a:cubicBezTo>
                    <a:pt x="147496" y="350475"/>
                    <a:pt x="146486" y="343100"/>
                    <a:pt x="137886" y="330200"/>
                  </a:cubicBezTo>
                  <a:cubicBezTo>
                    <a:pt x="141515" y="328990"/>
                    <a:pt x="144947" y="326571"/>
                    <a:pt x="148772" y="326571"/>
                  </a:cubicBezTo>
                  <a:cubicBezTo>
                    <a:pt x="161086" y="326571"/>
                    <a:pt x="160647" y="331411"/>
                    <a:pt x="163286" y="341086"/>
                  </a:cubicBezTo>
                  <a:cubicBezTo>
                    <a:pt x="164402" y="345178"/>
                    <a:pt x="173522" y="385470"/>
                    <a:pt x="177800" y="391886"/>
                  </a:cubicBezTo>
                  <a:cubicBezTo>
                    <a:pt x="182638" y="399143"/>
                    <a:pt x="185058" y="408819"/>
                    <a:pt x="192315" y="413657"/>
                  </a:cubicBezTo>
                  <a:lnTo>
                    <a:pt x="203200" y="420914"/>
                  </a:lnTo>
                </a:path>
              </a:pathLst>
            </a:custGeom>
            <a:noFill/>
            <a:ln w="25400">
              <a:solidFill>
                <a:srgbClr val="C00000">
                  <a:alpha val="60000"/>
                </a:srgbClr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03200"/>
                        <a:gd name="connsiteY0" fmla="*/ 0 h 420914"/>
                        <a:gd name="connsiteX1" fmla="*/ 29029 w 203200"/>
                        <a:gd name="connsiteY1" fmla="*/ 39914 h 420914"/>
                        <a:gd name="connsiteX2" fmla="*/ 43543 w 203200"/>
                        <a:gd name="connsiteY2" fmla="*/ 61686 h 420914"/>
                        <a:gd name="connsiteX3" fmla="*/ 50800 w 203200"/>
                        <a:gd name="connsiteY3" fmla="*/ 76200 h 420914"/>
                        <a:gd name="connsiteX4" fmla="*/ 58057 w 203200"/>
                        <a:gd name="connsiteY4" fmla="*/ 87086 h 420914"/>
                        <a:gd name="connsiteX5" fmla="*/ 72572 w 203200"/>
                        <a:gd name="connsiteY5" fmla="*/ 119743 h 420914"/>
                        <a:gd name="connsiteX6" fmla="*/ 76200 w 203200"/>
                        <a:gd name="connsiteY6" fmla="*/ 130629 h 420914"/>
                        <a:gd name="connsiteX7" fmla="*/ 90715 w 203200"/>
                        <a:gd name="connsiteY7" fmla="*/ 159657 h 420914"/>
                        <a:gd name="connsiteX8" fmla="*/ 94343 w 203200"/>
                        <a:gd name="connsiteY8" fmla="*/ 174171 h 420914"/>
                        <a:gd name="connsiteX9" fmla="*/ 101600 w 203200"/>
                        <a:gd name="connsiteY9" fmla="*/ 185057 h 420914"/>
                        <a:gd name="connsiteX10" fmla="*/ 108857 w 203200"/>
                        <a:gd name="connsiteY10" fmla="*/ 199571 h 420914"/>
                        <a:gd name="connsiteX11" fmla="*/ 116115 w 203200"/>
                        <a:gd name="connsiteY11" fmla="*/ 221343 h 420914"/>
                        <a:gd name="connsiteX12" fmla="*/ 130629 w 203200"/>
                        <a:gd name="connsiteY12" fmla="*/ 243114 h 420914"/>
                        <a:gd name="connsiteX13" fmla="*/ 141515 w 203200"/>
                        <a:gd name="connsiteY13" fmla="*/ 268514 h 420914"/>
                        <a:gd name="connsiteX14" fmla="*/ 156029 w 203200"/>
                        <a:gd name="connsiteY14" fmla="*/ 290286 h 420914"/>
                        <a:gd name="connsiteX15" fmla="*/ 163286 w 203200"/>
                        <a:gd name="connsiteY15" fmla="*/ 301171 h 420914"/>
                        <a:gd name="connsiteX16" fmla="*/ 170543 w 203200"/>
                        <a:gd name="connsiteY16" fmla="*/ 322943 h 420914"/>
                        <a:gd name="connsiteX17" fmla="*/ 174172 w 203200"/>
                        <a:gd name="connsiteY17" fmla="*/ 333829 h 420914"/>
                        <a:gd name="connsiteX18" fmla="*/ 170543 w 203200"/>
                        <a:gd name="connsiteY18" fmla="*/ 344714 h 420914"/>
                        <a:gd name="connsiteX19" fmla="*/ 137886 w 203200"/>
                        <a:gd name="connsiteY19" fmla="*/ 330200 h 420914"/>
                        <a:gd name="connsiteX20" fmla="*/ 148772 w 203200"/>
                        <a:gd name="connsiteY20" fmla="*/ 326571 h 420914"/>
                        <a:gd name="connsiteX21" fmla="*/ 163286 w 203200"/>
                        <a:gd name="connsiteY21" fmla="*/ 341086 h 420914"/>
                        <a:gd name="connsiteX22" fmla="*/ 177800 w 203200"/>
                        <a:gd name="connsiteY22" fmla="*/ 391886 h 420914"/>
                        <a:gd name="connsiteX23" fmla="*/ 192315 w 203200"/>
                        <a:gd name="connsiteY23" fmla="*/ 413657 h 420914"/>
                        <a:gd name="connsiteX24" fmla="*/ 203200 w 203200"/>
                        <a:gd name="connsiteY24" fmla="*/ 420914 h 4209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203200" h="420914" extrusionOk="0">
                          <a:moveTo>
                            <a:pt x="0" y="0"/>
                          </a:moveTo>
                          <a:cubicBezTo>
                            <a:pt x="8692" y="12698"/>
                            <a:pt x="16831" y="27378"/>
                            <a:pt x="29029" y="39914"/>
                          </a:cubicBezTo>
                          <a:cubicBezTo>
                            <a:pt x="34147" y="47230"/>
                            <a:pt x="38911" y="53908"/>
                            <a:pt x="43543" y="61686"/>
                          </a:cubicBezTo>
                          <a:cubicBezTo>
                            <a:pt x="45889" y="66595"/>
                            <a:pt x="48001" y="72137"/>
                            <a:pt x="50800" y="76200"/>
                          </a:cubicBezTo>
                          <a:cubicBezTo>
                            <a:pt x="52603" y="79788"/>
                            <a:pt x="56345" y="83129"/>
                            <a:pt x="58057" y="87086"/>
                          </a:cubicBezTo>
                          <a:cubicBezTo>
                            <a:pt x="80447" y="126556"/>
                            <a:pt x="56811" y="93742"/>
                            <a:pt x="72572" y="119743"/>
                          </a:cubicBezTo>
                          <a:cubicBezTo>
                            <a:pt x="73510" y="123331"/>
                            <a:pt x="74327" y="127420"/>
                            <a:pt x="76200" y="130629"/>
                          </a:cubicBezTo>
                          <a:cubicBezTo>
                            <a:pt x="80677" y="140477"/>
                            <a:pt x="90715" y="159657"/>
                            <a:pt x="90715" y="159657"/>
                          </a:cubicBezTo>
                          <a:cubicBezTo>
                            <a:pt x="92675" y="164916"/>
                            <a:pt x="92524" y="169622"/>
                            <a:pt x="94343" y="174171"/>
                          </a:cubicBezTo>
                          <a:cubicBezTo>
                            <a:pt x="95337" y="178062"/>
                            <a:pt x="99579" y="181388"/>
                            <a:pt x="101600" y="185057"/>
                          </a:cubicBezTo>
                          <a:cubicBezTo>
                            <a:pt x="104861" y="190613"/>
                            <a:pt x="106867" y="194746"/>
                            <a:pt x="108857" y="199571"/>
                          </a:cubicBezTo>
                          <a:cubicBezTo>
                            <a:pt x="112266" y="207549"/>
                            <a:pt x="112283" y="215481"/>
                            <a:pt x="116115" y="221343"/>
                          </a:cubicBezTo>
                          <a:cubicBezTo>
                            <a:pt x="117892" y="227571"/>
                            <a:pt x="124534" y="237984"/>
                            <a:pt x="130629" y="243114"/>
                          </a:cubicBezTo>
                          <a:cubicBezTo>
                            <a:pt x="133837" y="254470"/>
                            <a:pt x="134534" y="257125"/>
                            <a:pt x="141515" y="268514"/>
                          </a:cubicBezTo>
                          <a:cubicBezTo>
                            <a:pt x="144290" y="275871"/>
                            <a:pt x="150631" y="281887"/>
                            <a:pt x="156029" y="290286"/>
                          </a:cubicBezTo>
                          <a:cubicBezTo>
                            <a:pt x="158453" y="293845"/>
                            <a:pt x="161253" y="297416"/>
                            <a:pt x="163286" y="301171"/>
                          </a:cubicBezTo>
                          <a:cubicBezTo>
                            <a:pt x="167769" y="310291"/>
                            <a:pt x="168904" y="315181"/>
                            <a:pt x="170543" y="322943"/>
                          </a:cubicBezTo>
                          <a:cubicBezTo>
                            <a:pt x="170736" y="325765"/>
                            <a:pt x="173942" y="331472"/>
                            <a:pt x="174172" y="333829"/>
                          </a:cubicBezTo>
                          <a:cubicBezTo>
                            <a:pt x="172754" y="337788"/>
                            <a:pt x="173950" y="343802"/>
                            <a:pt x="170543" y="344714"/>
                          </a:cubicBezTo>
                          <a:cubicBezTo>
                            <a:pt x="147693" y="350865"/>
                            <a:pt x="145591" y="343572"/>
                            <a:pt x="137886" y="330200"/>
                          </a:cubicBezTo>
                          <a:cubicBezTo>
                            <a:pt x="141562" y="328722"/>
                            <a:pt x="144510" y="326546"/>
                            <a:pt x="148772" y="326571"/>
                          </a:cubicBezTo>
                          <a:cubicBezTo>
                            <a:pt x="161289" y="326746"/>
                            <a:pt x="160553" y="331695"/>
                            <a:pt x="163286" y="341086"/>
                          </a:cubicBezTo>
                          <a:cubicBezTo>
                            <a:pt x="163745" y="346498"/>
                            <a:pt x="173215" y="385062"/>
                            <a:pt x="177800" y="391886"/>
                          </a:cubicBezTo>
                          <a:cubicBezTo>
                            <a:pt x="184276" y="399656"/>
                            <a:pt x="185014" y="407910"/>
                            <a:pt x="192315" y="413657"/>
                          </a:cubicBezTo>
                          <a:cubicBezTo>
                            <a:pt x="193017" y="415471"/>
                            <a:pt x="199190" y="419024"/>
                            <a:pt x="203200" y="420914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44" name="TextBox 243">
            <a:extLst>
              <a:ext uri="{FF2B5EF4-FFF2-40B4-BE49-F238E27FC236}">
                <a16:creationId xmlns:a16="http://schemas.microsoft.com/office/drawing/2014/main" id="{A051FA1F-9F4C-FB4D-9213-5003BD69E29F}"/>
              </a:ext>
            </a:extLst>
          </p:cNvPr>
          <p:cNvSpPr txBox="1"/>
          <p:nvPr/>
        </p:nvSpPr>
        <p:spPr>
          <a:xfrm>
            <a:off x="5923513" y="2838801"/>
            <a:ext cx="850900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pPr algn="r">
              <a:lnSpc>
                <a:spcPts val="1000"/>
              </a:lnSpc>
            </a:pPr>
            <a:r>
              <a:rPr lang="en-GB" dirty="0"/>
              <a:t>2x </a:t>
            </a:r>
            <a:r>
              <a:rPr lang="en-GB" dirty="0" err="1"/>
              <a:t>Schulbarren</a:t>
            </a:r>
            <a:endParaRPr lang="en-GB" dirty="0"/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C05D23A2-7045-EB44-A390-D3843C338662}"/>
              </a:ext>
            </a:extLst>
          </p:cNvPr>
          <p:cNvSpPr txBox="1"/>
          <p:nvPr/>
        </p:nvSpPr>
        <p:spPr>
          <a:xfrm>
            <a:off x="4957881" y="5096522"/>
            <a:ext cx="1105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/>
              <a:t>1</a:t>
            </a:r>
          </a:p>
          <a:p>
            <a:pPr algn="ctr"/>
            <a:r>
              <a:rPr lang="en-GB" sz="900" b="1" dirty="0" err="1"/>
              <a:t>Matratzenschaukel</a:t>
            </a:r>
            <a:endParaRPr lang="en-GB" sz="900" b="1" dirty="0"/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3D4AFE37-08EA-E646-8C2F-BC04547B1DF7}"/>
              </a:ext>
            </a:extLst>
          </p:cNvPr>
          <p:cNvSpPr txBox="1"/>
          <p:nvPr/>
        </p:nvSpPr>
        <p:spPr>
          <a:xfrm>
            <a:off x="6977161" y="2469463"/>
            <a:ext cx="1829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/>
              <a:t>10</a:t>
            </a:r>
          </a:p>
          <a:p>
            <a:pPr algn="ctr"/>
            <a:r>
              <a:rPr lang="en-GB" sz="900" b="1" dirty="0" err="1"/>
              <a:t>hängende</a:t>
            </a:r>
            <a:r>
              <a:rPr lang="en-GB" sz="900" b="1" dirty="0"/>
              <a:t> </a:t>
            </a:r>
            <a:r>
              <a:rPr lang="en-GB" sz="900" b="1" dirty="0" err="1"/>
              <a:t>Gleichgewichtsbänke</a:t>
            </a:r>
            <a:endParaRPr lang="en-GB" sz="900" b="1" dirty="0"/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E285E27A-80BD-B645-95ED-6DA3E3CD10AF}"/>
              </a:ext>
            </a:extLst>
          </p:cNvPr>
          <p:cNvSpPr txBox="1"/>
          <p:nvPr/>
        </p:nvSpPr>
        <p:spPr>
          <a:xfrm>
            <a:off x="2885701" y="4971301"/>
            <a:ext cx="1379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/>
              <a:t>3</a:t>
            </a:r>
          </a:p>
          <a:p>
            <a:pPr algn="ctr"/>
            <a:r>
              <a:rPr lang="en-GB" sz="900" b="1" dirty="0" err="1"/>
              <a:t>schwingende</a:t>
            </a:r>
            <a:r>
              <a:rPr lang="en-GB" sz="900" b="1" dirty="0"/>
              <a:t> </a:t>
            </a:r>
            <a:r>
              <a:rPr lang="en-GB" sz="900" b="1" dirty="0" err="1"/>
              <a:t>Rampen</a:t>
            </a:r>
            <a:endParaRPr lang="en-GB" sz="900" b="1" dirty="0"/>
          </a:p>
        </p:txBody>
      </p:sp>
      <p:sp>
        <p:nvSpPr>
          <p:cNvPr id="249" name="Oval 248">
            <a:extLst>
              <a:ext uri="{FF2B5EF4-FFF2-40B4-BE49-F238E27FC236}">
                <a16:creationId xmlns:a16="http://schemas.microsoft.com/office/drawing/2014/main" id="{D91493DF-D1FA-6541-A332-9441189217C9}"/>
              </a:ext>
            </a:extLst>
          </p:cNvPr>
          <p:cNvSpPr/>
          <p:nvPr/>
        </p:nvSpPr>
        <p:spPr>
          <a:xfrm>
            <a:off x="7501712" y="5377621"/>
            <a:ext cx="2266944" cy="922205"/>
          </a:xfrm>
          <a:custGeom>
            <a:avLst/>
            <a:gdLst>
              <a:gd name="connsiteX0" fmla="*/ 0 w 2266944"/>
              <a:gd name="connsiteY0" fmla="*/ 461103 h 922205"/>
              <a:gd name="connsiteX1" fmla="*/ 1133472 w 2266944"/>
              <a:gd name="connsiteY1" fmla="*/ 0 h 922205"/>
              <a:gd name="connsiteX2" fmla="*/ 2266944 w 2266944"/>
              <a:gd name="connsiteY2" fmla="*/ 461103 h 922205"/>
              <a:gd name="connsiteX3" fmla="*/ 1133472 w 2266944"/>
              <a:gd name="connsiteY3" fmla="*/ 922206 h 922205"/>
              <a:gd name="connsiteX4" fmla="*/ 0 w 2266944"/>
              <a:gd name="connsiteY4" fmla="*/ 461103 h 922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6944" h="922205" extrusionOk="0">
                <a:moveTo>
                  <a:pt x="0" y="461103"/>
                </a:moveTo>
                <a:cubicBezTo>
                  <a:pt x="-107989" y="139833"/>
                  <a:pt x="463928" y="16343"/>
                  <a:pt x="1133472" y="0"/>
                </a:cubicBezTo>
                <a:cubicBezTo>
                  <a:pt x="1783405" y="5039"/>
                  <a:pt x="2249123" y="207010"/>
                  <a:pt x="2266944" y="461103"/>
                </a:cubicBezTo>
                <a:cubicBezTo>
                  <a:pt x="2241751" y="740365"/>
                  <a:pt x="1746810" y="992190"/>
                  <a:pt x="1133472" y="922206"/>
                </a:cubicBezTo>
                <a:cubicBezTo>
                  <a:pt x="478379" y="906288"/>
                  <a:pt x="36184" y="733052"/>
                  <a:pt x="0" y="461103"/>
                </a:cubicBezTo>
                <a:close/>
              </a:path>
            </a:pathLst>
          </a:custGeom>
          <a:noFill/>
          <a:ln w="15875" cmpd="sng">
            <a:solidFill>
              <a:schemeClr val="accent4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108000" rtlCol="0" anchor="ctr"/>
          <a:lstStyle/>
          <a:p>
            <a:pPr lvl="0" algn="ctr"/>
            <a:r>
              <a:rPr lang="en-GB" sz="900" b="1" dirty="0">
                <a:solidFill>
                  <a:prstClr val="black"/>
                </a:solidFill>
              </a:rPr>
              <a:t>11</a:t>
            </a:r>
          </a:p>
          <a:p>
            <a:pPr lvl="0" algn="ctr"/>
            <a:r>
              <a:rPr lang="en-GB" sz="900" b="1" dirty="0" err="1">
                <a:solidFill>
                  <a:prstClr val="black"/>
                </a:solidFill>
              </a:rPr>
              <a:t>gemietetes</a:t>
            </a:r>
            <a:r>
              <a:rPr lang="en-GB" sz="900" b="1" dirty="0">
                <a:solidFill>
                  <a:prstClr val="black"/>
                </a:solidFill>
              </a:rPr>
              <a:t> </a:t>
            </a:r>
            <a:r>
              <a:rPr lang="en-GB" sz="900" b="1" dirty="0" err="1">
                <a:solidFill>
                  <a:prstClr val="black"/>
                </a:solidFill>
              </a:rPr>
              <a:t>Ludothek-Spielzeug</a:t>
            </a:r>
            <a:r>
              <a:rPr lang="en-GB" sz="900" b="1" dirty="0">
                <a:solidFill>
                  <a:prstClr val="black"/>
                </a:solidFill>
              </a:rPr>
              <a:t> </a:t>
            </a:r>
          </a:p>
          <a:p>
            <a:pPr lvl="0" algn="ctr"/>
            <a:r>
              <a:rPr lang="en-GB" sz="900" dirty="0" err="1">
                <a:solidFill>
                  <a:prstClr val="black"/>
                </a:solidFill>
              </a:rPr>
              <a:t>z.B.</a:t>
            </a:r>
            <a:r>
              <a:rPr lang="en-GB" sz="900" dirty="0">
                <a:solidFill>
                  <a:prstClr val="black"/>
                </a:solidFill>
              </a:rPr>
              <a:t> </a:t>
            </a:r>
            <a:r>
              <a:rPr lang="en-GB" sz="900" dirty="0" err="1">
                <a:solidFill>
                  <a:prstClr val="black"/>
                </a:solidFill>
              </a:rPr>
              <a:t>Pedalo</a:t>
            </a:r>
            <a:r>
              <a:rPr lang="en-GB" sz="900" dirty="0">
                <a:solidFill>
                  <a:prstClr val="black"/>
                </a:solidFill>
              </a:rPr>
              <a:t> &amp; </a:t>
            </a:r>
            <a:r>
              <a:rPr lang="en-GB" sz="900" dirty="0" err="1">
                <a:solidFill>
                  <a:prstClr val="black"/>
                </a:solidFill>
              </a:rPr>
              <a:t>Steltzen</a:t>
            </a:r>
            <a:endParaRPr lang="en-GB" sz="900" dirty="0">
              <a:solidFill>
                <a:prstClr val="black"/>
              </a:solidFill>
            </a:endParaRPr>
          </a:p>
          <a:p>
            <a:pPr lvl="0" algn="ctr"/>
            <a:r>
              <a:rPr lang="en-GB" sz="900" dirty="0">
                <a:solidFill>
                  <a:prstClr val="black"/>
                </a:solidFill>
              </a:rPr>
              <a:t>(alle </a:t>
            </a:r>
            <a:r>
              <a:rPr lang="en-GB" sz="900" dirty="0" err="1">
                <a:solidFill>
                  <a:prstClr val="black"/>
                </a:solidFill>
              </a:rPr>
              <a:t>Schrauben</a:t>
            </a:r>
            <a:r>
              <a:rPr lang="en-GB" sz="900" dirty="0">
                <a:solidFill>
                  <a:prstClr val="black"/>
                </a:solidFill>
              </a:rPr>
              <a:t> </a:t>
            </a:r>
            <a:r>
              <a:rPr lang="en-GB" sz="900" dirty="0" err="1">
                <a:solidFill>
                  <a:prstClr val="black"/>
                </a:solidFill>
              </a:rPr>
              <a:t>kontrollieren</a:t>
            </a:r>
            <a:r>
              <a:rPr lang="en-GB" sz="900" dirty="0">
                <a:solidFill>
                  <a:prstClr val="black"/>
                </a:solidFill>
              </a:rPr>
              <a:t>!)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A7AB5BEC-8686-0A41-A680-4844764FDFCC}"/>
              </a:ext>
            </a:extLst>
          </p:cNvPr>
          <p:cNvSpPr txBox="1"/>
          <p:nvPr/>
        </p:nvSpPr>
        <p:spPr>
          <a:xfrm>
            <a:off x="3833470" y="6438702"/>
            <a:ext cx="8509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/>
              <a:t>EINGANG</a:t>
            </a:r>
          </a:p>
        </p:txBody>
      </p:sp>
      <p:sp>
        <p:nvSpPr>
          <p:cNvPr id="253" name="Triangle 252">
            <a:extLst>
              <a:ext uri="{FF2B5EF4-FFF2-40B4-BE49-F238E27FC236}">
                <a16:creationId xmlns:a16="http://schemas.microsoft.com/office/drawing/2014/main" id="{24C54158-9D45-EA4A-93F6-A31C69DC4B4C}"/>
              </a:ext>
            </a:extLst>
          </p:cNvPr>
          <p:cNvSpPr/>
          <p:nvPr/>
        </p:nvSpPr>
        <p:spPr>
          <a:xfrm>
            <a:off x="4208746" y="6661607"/>
            <a:ext cx="81717" cy="45719"/>
          </a:xfrm>
          <a:prstGeom prst="triangle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E9EFB1CF-C479-494C-967D-F7DF1C16B464}"/>
              </a:ext>
            </a:extLst>
          </p:cNvPr>
          <p:cNvSpPr txBox="1"/>
          <p:nvPr/>
        </p:nvSpPr>
        <p:spPr>
          <a:xfrm>
            <a:off x="5151907" y="6438702"/>
            <a:ext cx="8509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/>
              <a:t>EINGANG</a:t>
            </a:r>
          </a:p>
        </p:txBody>
      </p:sp>
      <p:sp>
        <p:nvSpPr>
          <p:cNvPr id="255" name="Triangle 254">
            <a:extLst>
              <a:ext uri="{FF2B5EF4-FFF2-40B4-BE49-F238E27FC236}">
                <a16:creationId xmlns:a16="http://schemas.microsoft.com/office/drawing/2014/main" id="{966DC3AB-0CDF-274D-9285-551CD1B9EA51}"/>
              </a:ext>
            </a:extLst>
          </p:cNvPr>
          <p:cNvSpPr/>
          <p:nvPr/>
        </p:nvSpPr>
        <p:spPr>
          <a:xfrm>
            <a:off x="5527183" y="6661607"/>
            <a:ext cx="81717" cy="45719"/>
          </a:xfrm>
          <a:prstGeom prst="triangle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7" name="Oval 256">
            <a:extLst>
              <a:ext uri="{FF2B5EF4-FFF2-40B4-BE49-F238E27FC236}">
                <a16:creationId xmlns:a16="http://schemas.microsoft.com/office/drawing/2014/main" id="{3FAE059B-0161-B64C-AA0C-E2B7EB8397F6}"/>
              </a:ext>
            </a:extLst>
          </p:cNvPr>
          <p:cNvSpPr/>
          <p:nvPr/>
        </p:nvSpPr>
        <p:spPr>
          <a:xfrm>
            <a:off x="3774399" y="5479724"/>
            <a:ext cx="343844" cy="343844"/>
          </a:xfrm>
          <a:prstGeom prst="ellipse">
            <a:avLst/>
          </a:prstGeom>
          <a:noFill/>
          <a:ln w="222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8" name="Oval 257">
            <a:extLst>
              <a:ext uri="{FF2B5EF4-FFF2-40B4-BE49-F238E27FC236}">
                <a16:creationId xmlns:a16="http://schemas.microsoft.com/office/drawing/2014/main" id="{7AAC7AB4-2BFB-904F-AD50-31E411D7AF49}"/>
              </a:ext>
            </a:extLst>
          </p:cNvPr>
          <p:cNvSpPr/>
          <p:nvPr/>
        </p:nvSpPr>
        <p:spPr>
          <a:xfrm>
            <a:off x="4153799" y="5821852"/>
            <a:ext cx="343844" cy="343844"/>
          </a:xfrm>
          <a:prstGeom prst="ellipse">
            <a:avLst/>
          </a:prstGeom>
          <a:noFill/>
          <a:ln w="222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9" name="Oval 258">
            <a:extLst>
              <a:ext uri="{FF2B5EF4-FFF2-40B4-BE49-F238E27FC236}">
                <a16:creationId xmlns:a16="http://schemas.microsoft.com/office/drawing/2014/main" id="{895C97E5-39E8-A74F-8349-3CA13FACDD20}"/>
              </a:ext>
            </a:extLst>
          </p:cNvPr>
          <p:cNvSpPr/>
          <p:nvPr/>
        </p:nvSpPr>
        <p:spPr>
          <a:xfrm>
            <a:off x="4277198" y="5356453"/>
            <a:ext cx="343844" cy="343844"/>
          </a:xfrm>
          <a:prstGeom prst="ellipse">
            <a:avLst/>
          </a:prstGeom>
          <a:noFill/>
          <a:ln w="222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0" name="Oval 259">
            <a:extLst>
              <a:ext uri="{FF2B5EF4-FFF2-40B4-BE49-F238E27FC236}">
                <a16:creationId xmlns:a16="http://schemas.microsoft.com/office/drawing/2014/main" id="{7250B959-947E-E041-8561-C98EE80861D9}"/>
              </a:ext>
            </a:extLst>
          </p:cNvPr>
          <p:cNvSpPr/>
          <p:nvPr/>
        </p:nvSpPr>
        <p:spPr>
          <a:xfrm>
            <a:off x="4519624" y="5492421"/>
            <a:ext cx="343844" cy="343844"/>
          </a:xfrm>
          <a:prstGeom prst="ellipse">
            <a:avLst/>
          </a:prstGeom>
          <a:noFill/>
          <a:ln w="222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60041383-8AEF-6A41-BF9F-5DC44979DFF4}"/>
              </a:ext>
            </a:extLst>
          </p:cNvPr>
          <p:cNvSpPr txBox="1"/>
          <p:nvPr/>
        </p:nvSpPr>
        <p:spPr>
          <a:xfrm>
            <a:off x="3843548" y="5496710"/>
            <a:ext cx="8509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2</a:t>
            </a:r>
          </a:p>
          <a:p>
            <a:r>
              <a:rPr lang="en-GB" sz="900" b="1" dirty="0" err="1"/>
              <a:t>Hoola</a:t>
            </a:r>
            <a:r>
              <a:rPr lang="en-GB" sz="900" b="1" dirty="0"/>
              <a:t>-Hoop-</a:t>
            </a:r>
            <a:r>
              <a:rPr lang="en-GB" sz="900" b="1" dirty="0" err="1"/>
              <a:t>Reifen</a:t>
            </a:r>
            <a:endParaRPr lang="en-GB" sz="900" b="1" dirty="0"/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7C63637E-6421-7044-8254-D5F30951E9D0}"/>
              </a:ext>
            </a:extLst>
          </p:cNvPr>
          <p:cNvSpPr txBox="1"/>
          <p:nvPr/>
        </p:nvSpPr>
        <p:spPr>
          <a:xfrm>
            <a:off x="2613107" y="6324346"/>
            <a:ext cx="85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/>
              <a:t>4  </a:t>
            </a:r>
          </a:p>
          <a:p>
            <a:pPr algn="ctr"/>
            <a:r>
              <a:rPr lang="en-GB" sz="900" b="1" dirty="0" err="1"/>
              <a:t>Musik</a:t>
            </a:r>
            <a:r>
              <a:rPr lang="en-GB" sz="9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982082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CAF9F8-FD63-59C1-B64E-4EFDAAD28082}"/>
              </a:ext>
            </a:extLst>
          </p:cNvPr>
          <p:cNvSpPr txBox="1"/>
          <p:nvPr/>
        </p:nvSpPr>
        <p:spPr>
          <a:xfrm>
            <a:off x="936156" y="237382"/>
            <a:ext cx="8033687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b="1" dirty="0" err="1"/>
              <a:t>Bewegungslandschaft</a:t>
            </a:r>
            <a:r>
              <a:rPr lang="en-GB" sz="1400" b="1" dirty="0"/>
              <a:t> | </a:t>
            </a:r>
            <a:r>
              <a:rPr lang="en-GB" sz="1400" dirty="0" err="1"/>
              <a:t>Aufgabenplan</a:t>
            </a:r>
            <a:endParaRPr lang="en-GB" sz="1200" dirty="0"/>
          </a:p>
        </p:txBody>
      </p:sp>
      <p:pic>
        <p:nvPicPr>
          <p:cNvPr id="1025" name="Picture 3">
            <a:hlinkClick r:id="rId2"/>
            <a:extLst>
              <a:ext uri="{FF2B5EF4-FFF2-40B4-BE49-F238E27FC236}">
                <a16:creationId xmlns:a16="http://schemas.microsoft.com/office/drawing/2014/main" id="{04A0533B-122D-CB0A-C939-CCF8577F9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9646" y="124144"/>
            <a:ext cx="930197" cy="46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0F7220B-CBBE-F407-BD5D-9F32478FFF72}"/>
              </a:ext>
            </a:extLst>
          </p:cNvPr>
          <p:cNvCxnSpPr>
            <a:cxnSpLocks/>
          </p:cNvCxnSpPr>
          <p:nvPr/>
        </p:nvCxnSpPr>
        <p:spPr>
          <a:xfrm>
            <a:off x="1027503" y="658217"/>
            <a:ext cx="794234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75FC55F-5A45-26DA-094A-62E8812268FA}"/>
              </a:ext>
            </a:extLst>
          </p:cNvPr>
          <p:cNvSpPr txBox="1"/>
          <p:nvPr/>
        </p:nvSpPr>
        <p:spPr>
          <a:xfrm>
            <a:off x="936156" y="793826"/>
            <a:ext cx="8033687" cy="5669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7500" indent="-317500">
              <a:lnSpc>
                <a:spcPts val="16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1100" dirty="0" err="1"/>
              <a:t>Mögliche</a:t>
            </a:r>
            <a:r>
              <a:rPr lang="en-GB" sz="1100" dirty="0"/>
              <a:t> </a:t>
            </a:r>
            <a:r>
              <a:rPr lang="en-GB" sz="1100" dirty="0" err="1"/>
              <a:t>Kosten</a:t>
            </a:r>
            <a:r>
              <a:rPr lang="en-GB" sz="1100" dirty="0"/>
              <a:t> (</a:t>
            </a:r>
            <a:r>
              <a:rPr lang="en-GB" sz="1100" dirty="0" err="1"/>
              <a:t>Airtrack</a:t>
            </a:r>
            <a:r>
              <a:rPr lang="en-GB" sz="1100" dirty="0"/>
              <a:t>-Matte, </a:t>
            </a:r>
            <a:r>
              <a:rPr lang="en-GB" sz="1100" dirty="0" err="1"/>
              <a:t>Ludothek</a:t>
            </a:r>
            <a:r>
              <a:rPr lang="en-GB" sz="1100" dirty="0"/>
              <a:t> </a:t>
            </a:r>
            <a:r>
              <a:rPr lang="en-GB" sz="1100" dirty="0" err="1"/>
              <a:t>Mietgebühr</a:t>
            </a:r>
            <a:r>
              <a:rPr lang="en-GB" sz="1100" dirty="0"/>
              <a:t>, </a:t>
            </a:r>
            <a:r>
              <a:rPr lang="en-GB" sz="1100" dirty="0" err="1"/>
              <a:t>usw</a:t>
            </a:r>
            <a:r>
              <a:rPr lang="en-GB" sz="1100" dirty="0"/>
              <a:t>.</a:t>
            </a:r>
            <a:r>
              <a:rPr lang="en-GB" sz="1100" dirty="0">
                <a:solidFill>
                  <a:srgbClr val="FF0000"/>
                </a:solidFill>
              </a:rPr>
              <a:t>*</a:t>
            </a:r>
            <a:r>
              <a:rPr lang="en-GB" sz="1100" dirty="0"/>
              <a:t>) </a:t>
            </a:r>
            <a:r>
              <a:rPr lang="en-GB" sz="1100" dirty="0" err="1"/>
              <a:t>sollten</a:t>
            </a:r>
            <a:r>
              <a:rPr lang="en-GB" sz="1100" dirty="0"/>
              <a:t> </a:t>
            </a:r>
            <a:r>
              <a:rPr lang="en-GB" sz="1100" dirty="0" err="1"/>
              <a:t>schnellstmöglich</a:t>
            </a:r>
            <a:r>
              <a:rPr lang="en-GB" sz="1100" dirty="0"/>
              <a:t> </a:t>
            </a:r>
            <a:r>
              <a:rPr lang="en-GB" sz="1100" dirty="0" err="1"/>
              <a:t>mit</a:t>
            </a:r>
            <a:r>
              <a:rPr lang="en-GB" sz="1100" dirty="0"/>
              <a:t> </a:t>
            </a:r>
            <a:r>
              <a:rPr lang="en-GB" sz="1100" dirty="0" err="1"/>
              <a:t>dem</a:t>
            </a:r>
            <a:r>
              <a:rPr lang="en-GB" sz="1100" dirty="0"/>
              <a:t> </a:t>
            </a:r>
            <a:r>
              <a:rPr lang="en-GB" sz="1100" dirty="0" err="1"/>
              <a:t>Vorstand</a:t>
            </a:r>
            <a:r>
              <a:rPr lang="en-GB" sz="1100" dirty="0"/>
              <a:t> des </a:t>
            </a:r>
            <a:r>
              <a:rPr lang="en-GB" sz="1100" dirty="0" err="1"/>
              <a:t>Elternrats</a:t>
            </a:r>
            <a:r>
              <a:rPr lang="en-GB" sz="1100" dirty="0"/>
              <a:t> </a:t>
            </a:r>
            <a:r>
              <a:rPr lang="en-GB" sz="1100" dirty="0" err="1"/>
              <a:t>oder</a:t>
            </a:r>
            <a:r>
              <a:rPr lang="en-GB" sz="1100" dirty="0"/>
              <a:t> </a:t>
            </a:r>
            <a:r>
              <a:rPr lang="en-GB" sz="1100" dirty="0" err="1"/>
              <a:t>deren</a:t>
            </a:r>
            <a:r>
              <a:rPr lang="en-GB" sz="1100" dirty="0"/>
              <a:t> </a:t>
            </a:r>
            <a:r>
              <a:rPr lang="en-GB" sz="1100" dirty="0" err="1"/>
              <a:t>KassierIn</a:t>
            </a:r>
            <a:r>
              <a:rPr lang="en-GB" sz="1100" dirty="0"/>
              <a:t> </a:t>
            </a:r>
            <a:r>
              <a:rPr lang="en-GB" sz="1100" dirty="0" err="1"/>
              <a:t>reserviert</a:t>
            </a:r>
            <a:r>
              <a:rPr lang="en-GB" sz="1100" dirty="0"/>
              <a:t> resp. </a:t>
            </a:r>
            <a:r>
              <a:rPr lang="en-GB" sz="1100" dirty="0" err="1"/>
              <a:t>bestätigt</a:t>
            </a:r>
            <a:r>
              <a:rPr lang="en-GB" sz="1100" dirty="0"/>
              <a:t> </a:t>
            </a:r>
            <a:r>
              <a:rPr lang="en-GB" sz="1100" dirty="0" err="1"/>
              <a:t>werden</a:t>
            </a:r>
            <a:r>
              <a:rPr lang="en-GB" sz="1100" dirty="0"/>
              <a:t>, </a:t>
            </a:r>
            <a:r>
              <a:rPr lang="en-GB" sz="1100" dirty="0" err="1"/>
              <a:t>z.B.</a:t>
            </a:r>
            <a:r>
              <a:rPr lang="en-GB" sz="1100" dirty="0"/>
              <a:t> CHF 100-150.</a:t>
            </a:r>
            <a:endParaRPr lang="en-GB" sz="1100" dirty="0">
              <a:solidFill>
                <a:srgbClr val="FF0000"/>
              </a:solidFill>
            </a:endParaRPr>
          </a:p>
          <a:p>
            <a:pPr marL="317500" indent="-317500">
              <a:lnSpc>
                <a:spcPts val="16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1100" dirty="0"/>
              <a:t>Den </a:t>
            </a:r>
            <a:r>
              <a:rPr lang="en-GB" sz="1100" dirty="0" err="1"/>
              <a:t>Vorstand</a:t>
            </a:r>
            <a:r>
              <a:rPr lang="en-GB" sz="1100" dirty="0"/>
              <a:t> um </a:t>
            </a:r>
            <a:r>
              <a:rPr lang="en-GB" sz="1100" dirty="0" err="1"/>
              <a:t>Zustellung</a:t>
            </a:r>
            <a:r>
              <a:rPr lang="en-GB" sz="1100" dirty="0"/>
              <a:t> des </a:t>
            </a:r>
            <a:r>
              <a:rPr lang="en-GB" sz="1100" dirty="0" err="1"/>
              <a:t>Schuljahresplans</a:t>
            </a:r>
            <a:r>
              <a:rPr lang="en-GB" sz="1100" dirty="0"/>
              <a:t> bitten, um </a:t>
            </a:r>
            <a:r>
              <a:rPr lang="en-GB" sz="1100" dirty="0" err="1"/>
              <a:t>mögliche</a:t>
            </a:r>
            <a:r>
              <a:rPr lang="en-GB" sz="1100" dirty="0"/>
              <a:t> </a:t>
            </a:r>
            <a:r>
              <a:rPr lang="en-GB" sz="1100" dirty="0" err="1"/>
              <a:t>Termine</a:t>
            </a:r>
            <a:r>
              <a:rPr lang="en-GB" sz="1100" dirty="0"/>
              <a:t> </a:t>
            </a:r>
            <a:r>
              <a:rPr lang="en-GB" sz="1100" dirty="0" err="1"/>
              <a:t>mit</a:t>
            </a:r>
            <a:r>
              <a:rPr lang="en-GB" sz="1100" dirty="0"/>
              <a:t> </a:t>
            </a:r>
            <a:r>
              <a:rPr lang="en-GB" sz="1100" dirty="0" err="1"/>
              <a:t>dem</a:t>
            </a:r>
            <a:r>
              <a:rPr lang="en-GB" sz="1100" dirty="0"/>
              <a:t> </a:t>
            </a:r>
            <a:r>
              <a:rPr lang="en-GB" sz="1100" dirty="0" err="1"/>
              <a:t>Projektteam</a:t>
            </a:r>
            <a:r>
              <a:rPr lang="en-GB" sz="1100" dirty="0"/>
              <a:t> </a:t>
            </a:r>
            <a:r>
              <a:rPr lang="en-GB" sz="1100" dirty="0" err="1"/>
              <a:t>abzustimmen</a:t>
            </a:r>
            <a:r>
              <a:rPr lang="en-GB" sz="1100" dirty="0"/>
              <a:t>      (</a:t>
            </a:r>
            <a:r>
              <a:rPr lang="en-GB" sz="1100" dirty="0" err="1"/>
              <a:t>z.B.</a:t>
            </a:r>
            <a:r>
              <a:rPr lang="en-GB" sz="1100" dirty="0"/>
              <a:t> </a:t>
            </a:r>
            <a:r>
              <a:rPr lang="en-GB" sz="1100" dirty="0" err="1"/>
              <a:t>Einrichten</a:t>
            </a:r>
            <a:r>
              <a:rPr lang="en-GB" sz="1100" dirty="0"/>
              <a:t> am Sonntag ab 16 </a:t>
            </a:r>
            <a:r>
              <a:rPr lang="en-GB" sz="1100" dirty="0" err="1"/>
              <a:t>Uhr</a:t>
            </a:r>
            <a:r>
              <a:rPr lang="en-GB" sz="1100" dirty="0"/>
              <a:t>, </a:t>
            </a:r>
            <a:r>
              <a:rPr lang="en-GB" sz="1100" dirty="0" err="1"/>
              <a:t>Anlass</a:t>
            </a:r>
            <a:r>
              <a:rPr lang="en-GB" sz="1100" dirty="0"/>
              <a:t> </a:t>
            </a:r>
            <a:r>
              <a:rPr lang="en-GB" sz="1100" dirty="0" err="1"/>
              <a:t>ganzer</a:t>
            </a:r>
            <a:r>
              <a:rPr lang="en-GB" sz="1100" dirty="0"/>
              <a:t> Montag und </a:t>
            </a:r>
            <a:r>
              <a:rPr lang="en-GB" sz="1100" dirty="0" err="1"/>
              <a:t>Dienstag</a:t>
            </a:r>
            <a:r>
              <a:rPr lang="en-GB" sz="1100" dirty="0"/>
              <a:t> bis 16:30 </a:t>
            </a:r>
            <a:r>
              <a:rPr lang="en-GB" sz="1100" dirty="0" err="1"/>
              <a:t>Uhr</a:t>
            </a:r>
            <a:r>
              <a:rPr lang="en-GB" sz="1100" dirty="0"/>
              <a:t>, </a:t>
            </a:r>
            <a:r>
              <a:rPr lang="en-GB" sz="1100" dirty="0" err="1"/>
              <a:t>usw</a:t>
            </a:r>
            <a:r>
              <a:rPr lang="en-GB" sz="1100" dirty="0"/>
              <a:t>.</a:t>
            </a:r>
            <a:r>
              <a:rPr lang="en-GB" sz="1100" dirty="0">
                <a:solidFill>
                  <a:srgbClr val="FF0000"/>
                </a:solidFill>
              </a:rPr>
              <a:t>**</a:t>
            </a:r>
            <a:r>
              <a:rPr lang="en-GB" sz="1100" dirty="0"/>
              <a:t>)</a:t>
            </a:r>
          </a:p>
          <a:p>
            <a:pPr marL="317500" indent="-317500">
              <a:lnSpc>
                <a:spcPts val="16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1100" dirty="0"/>
              <a:t>Auf der Website des </a:t>
            </a:r>
            <a:r>
              <a:rPr lang="en-GB" sz="1100" dirty="0" err="1"/>
              <a:t>Sportamts</a:t>
            </a:r>
            <a:r>
              <a:rPr lang="en-GB" sz="1100" dirty="0"/>
              <a:t> Winterthur </a:t>
            </a:r>
            <a:r>
              <a:rPr lang="en-GB" sz="1100" dirty="0" err="1"/>
              <a:t>kontrollieren</a:t>
            </a:r>
            <a:r>
              <a:rPr lang="en-GB" sz="1100" dirty="0"/>
              <a:t>, </a:t>
            </a:r>
            <a:r>
              <a:rPr lang="en-GB" sz="1100" dirty="0" err="1"/>
              <a:t>wer</a:t>
            </a:r>
            <a:r>
              <a:rPr lang="en-GB" sz="1100" dirty="0"/>
              <a:t> an den </a:t>
            </a:r>
            <a:r>
              <a:rPr lang="en-GB" sz="1100" dirty="0" err="1"/>
              <a:t>betroffenen</a:t>
            </a:r>
            <a:r>
              <a:rPr lang="en-GB" sz="1100" dirty="0"/>
              <a:t> </a:t>
            </a:r>
            <a:r>
              <a:rPr lang="en-GB" sz="1100" dirty="0" err="1"/>
              <a:t>Terminen</a:t>
            </a:r>
            <a:r>
              <a:rPr lang="en-GB" sz="1100" dirty="0"/>
              <a:t> die </a:t>
            </a:r>
            <a:r>
              <a:rPr lang="en-GB" sz="1100" dirty="0" err="1"/>
              <a:t>Turhalle</a:t>
            </a:r>
            <a:r>
              <a:rPr lang="en-GB" sz="1100" dirty="0"/>
              <a:t> </a:t>
            </a:r>
            <a:r>
              <a:rPr lang="en-GB" sz="1100" dirty="0" err="1"/>
              <a:t>belegt</a:t>
            </a:r>
            <a:r>
              <a:rPr lang="en-GB" sz="1100" dirty="0"/>
              <a:t>: </a:t>
            </a:r>
            <a:r>
              <a:rPr lang="en-GB" sz="1100" dirty="0">
                <a:hlinkClick r:id="rId4"/>
              </a:rPr>
              <a:t>https://sportanlagen.winterthur.ch/details.php?einrichtung=4</a:t>
            </a:r>
            <a:r>
              <a:rPr lang="en-GB" sz="1100" dirty="0"/>
              <a:t> </a:t>
            </a:r>
          </a:p>
          <a:p>
            <a:pPr marL="317500" indent="-317500">
              <a:lnSpc>
                <a:spcPts val="16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1100" dirty="0" err="1"/>
              <a:t>Sich</a:t>
            </a:r>
            <a:r>
              <a:rPr lang="en-GB" sz="1100" dirty="0"/>
              <a:t> </a:t>
            </a:r>
            <a:r>
              <a:rPr lang="en-GB" sz="1100" dirty="0" err="1"/>
              <a:t>mit</a:t>
            </a:r>
            <a:r>
              <a:rPr lang="en-GB" sz="1100" dirty="0"/>
              <a:t> den </a:t>
            </a:r>
            <a:r>
              <a:rPr lang="en-GB" sz="1100" dirty="0" err="1"/>
              <a:t>Terminvorschlägen</a:t>
            </a:r>
            <a:r>
              <a:rPr lang="en-GB" sz="1100" dirty="0"/>
              <a:t> an die </a:t>
            </a:r>
            <a:r>
              <a:rPr lang="en-GB" sz="1100" dirty="0" err="1"/>
              <a:t>Schulleitung</a:t>
            </a:r>
            <a:r>
              <a:rPr lang="en-GB" sz="1100" dirty="0"/>
              <a:t> </a:t>
            </a:r>
            <a:r>
              <a:rPr lang="en-GB" sz="1100" dirty="0" err="1"/>
              <a:t>wenden</a:t>
            </a:r>
            <a:r>
              <a:rPr lang="en-GB" sz="1100" dirty="0"/>
              <a:t>, um </a:t>
            </a:r>
            <a:r>
              <a:rPr lang="en-GB" sz="1100" b="1" dirty="0"/>
              <a:t>Wunsch- </a:t>
            </a:r>
            <a:r>
              <a:rPr lang="en-GB" sz="1100" dirty="0"/>
              <a:t>und</a:t>
            </a:r>
            <a:r>
              <a:rPr lang="en-GB" sz="1100" b="1" dirty="0"/>
              <a:t> </a:t>
            </a:r>
            <a:r>
              <a:rPr lang="en-GB" sz="1100" b="1" dirty="0" err="1"/>
              <a:t>Ersatztermine</a:t>
            </a:r>
            <a:r>
              <a:rPr lang="en-GB" sz="1100" b="1" dirty="0"/>
              <a:t> </a:t>
            </a:r>
            <a:r>
              <a:rPr lang="en-GB" sz="1100" dirty="0" err="1"/>
              <a:t>zu</a:t>
            </a:r>
            <a:r>
              <a:rPr lang="en-GB" sz="1100" dirty="0"/>
              <a:t> </a:t>
            </a:r>
            <a:r>
              <a:rPr lang="en-GB" sz="1100" dirty="0" err="1"/>
              <a:t>bestätigen</a:t>
            </a:r>
            <a:r>
              <a:rPr lang="en-GB" sz="1100" dirty="0"/>
              <a:t>: </a:t>
            </a:r>
            <a:r>
              <a:rPr lang="en-GB" sz="1100" dirty="0">
                <a:hlinkClick r:id="rId5"/>
              </a:rPr>
              <a:t>https://www.schule-steinacker-seen.ch/team/</a:t>
            </a:r>
            <a:r>
              <a:rPr lang="en-GB" sz="1100" dirty="0"/>
              <a:t> </a:t>
            </a:r>
          </a:p>
          <a:p>
            <a:pPr marL="317500" indent="-317500">
              <a:lnSpc>
                <a:spcPts val="16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1100" dirty="0"/>
              <a:t>Die </a:t>
            </a:r>
            <a:r>
              <a:rPr lang="en-GB" sz="1100" dirty="0" err="1"/>
              <a:t>Vereine</a:t>
            </a:r>
            <a:r>
              <a:rPr lang="en-GB" sz="1100" dirty="0"/>
              <a:t> </a:t>
            </a:r>
            <a:r>
              <a:rPr lang="en-GB" sz="1100" dirty="0" err="1"/>
              <a:t>kontaktieren</a:t>
            </a:r>
            <a:r>
              <a:rPr lang="en-GB" sz="1100" dirty="0"/>
              <a:t>, </a:t>
            </a:r>
            <a:r>
              <a:rPr lang="en-GB" sz="1100" dirty="0" err="1"/>
              <a:t>welche</a:t>
            </a:r>
            <a:r>
              <a:rPr lang="en-GB" sz="1100" dirty="0"/>
              <a:t> die </a:t>
            </a:r>
            <a:r>
              <a:rPr lang="en-GB" sz="1100" dirty="0" err="1"/>
              <a:t>Turnhalle</a:t>
            </a:r>
            <a:r>
              <a:rPr lang="en-GB" sz="1100" dirty="0"/>
              <a:t> an den </a:t>
            </a:r>
            <a:r>
              <a:rPr lang="en-GB" sz="1100" dirty="0" err="1"/>
              <a:t>Terminen</a:t>
            </a:r>
            <a:r>
              <a:rPr lang="en-GB" sz="1100" dirty="0"/>
              <a:t> </a:t>
            </a:r>
            <a:r>
              <a:rPr lang="en-GB" sz="1100" dirty="0" err="1"/>
              <a:t>belegen</a:t>
            </a:r>
            <a:r>
              <a:rPr lang="en-GB" sz="1100" dirty="0"/>
              <a:t>, </a:t>
            </a:r>
            <a:r>
              <a:rPr lang="en-GB" sz="1100" dirty="0" err="1"/>
              <a:t>ob</a:t>
            </a:r>
            <a:r>
              <a:rPr lang="en-GB" sz="1100" dirty="0"/>
              <a:t> der </a:t>
            </a:r>
            <a:r>
              <a:rPr lang="en-GB" sz="1100" dirty="0" err="1"/>
              <a:t>Elternrat</a:t>
            </a:r>
            <a:r>
              <a:rPr lang="en-GB" sz="1100" dirty="0"/>
              <a:t> die </a:t>
            </a:r>
            <a:r>
              <a:rPr lang="en-GB" sz="1100" dirty="0" err="1"/>
              <a:t>Buchung</a:t>
            </a:r>
            <a:r>
              <a:rPr lang="en-GB" sz="1100" dirty="0"/>
              <a:t> </a:t>
            </a:r>
            <a:r>
              <a:rPr lang="en-GB" sz="1100" dirty="0" err="1"/>
              <a:t>übernehmen</a:t>
            </a:r>
            <a:r>
              <a:rPr lang="en-GB" sz="1100" dirty="0"/>
              <a:t> </a:t>
            </a:r>
            <a:r>
              <a:rPr lang="en-GB" sz="1100" dirty="0" err="1"/>
              <a:t>kann</a:t>
            </a:r>
            <a:r>
              <a:rPr lang="en-GB" sz="1100" dirty="0"/>
              <a:t>.</a:t>
            </a:r>
          </a:p>
          <a:p>
            <a:pPr marL="317500" indent="-317500">
              <a:lnSpc>
                <a:spcPts val="16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1100" dirty="0"/>
              <a:t>Die </a:t>
            </a:r>
            <a:r>
              <a:rPr lang="en-GB" sz="1100" dirty="0" err="1"/>
              <a:t>Turnhalle</a:t>
            </a:r>
            <a:r>
              <a:rPr lang="en-GB" sz="1100" dirty="0"/>
              <a:t> </a:t>
            </a:r>
            <a:r>
              <a:rPr lang="en-GB" sz="1100" dirty="0" err="1"/>
              <a:t>mit</a:t>
            </a:r>
            <a:r>
              <a:rPr lang="en-GB" sz="1100" dirty="0"/>
              <a:t> der </a:t>
            </a:r>
            <a:r>
              <a:rPr lang="en-GB" sz="1100" dirty="0" err="1"/>
              <a:t>Bemerkung</a:t>
            </a:r>
            <a:r>
              <a:rPr lang="en-GB" sz="1100" dirty="0"/>
              <a:t> </a:t>
            </a:r>
            <a:r>
              <a:rPr lang="en-GB" sz="1100" dirty="0" err="1"/>
              <a:t>buchen</a:t>
            </a:r>
            <a:r>
              <a:rPr lang="en-GB" sz="1100" dirty="0">
                <a:solidFill>
                  <a:srgbClr val="FF0000"/>
                </a:solidFill>
              </a:rPr>
              <a:t>**</a:t>
            </a:r>
            <a:r>
              <a:rPr lang="en-GB" sz="1100" dirty="0"/>
              <a:t>, </a:t>
            </a:r>
            <a:r>
              <a:rPr lang="en-GB" sz="1100" dirty="0" err="1"/>
              <a:t>dass</a:t>
            </a:r>
            <a:r>
              <a:rPr lang="en-GB" sz="1100" dirty="0"/>
              <a:t> die </a:t>
            </a:r>
            <a:r>
              <a:rPr lang="en-GB" sz="1100" dirty="0" err="1"/>
              <a:t>betroffenen</a:t>
            </a:r>
            <a:r>
              <a:rPr lang="en-GB" sz="1100" dirty="0"/>
              <a:t> </a:t>
            </a:r>
            <a:r>
              <a:rPr lang="en-GB" sz="1100" dirty="0" err="1"/>
              <a:t>Parteien</a:t>
            </a:r>
            <a:r>
              <a:rPr lang="en-GB" sz="1100" dirty="0"/>
              <a:t> </a:t>
            </a:r>
            <a:r>
              <a:rPr lang="en-GB" sz="1100" dirty="0" err="1"/>
              <a:t>bestätigen</a:t>
            </a:r>
            <a:r>
              <a:rPr lang="en-GB" sz="1100" dirty="0"/>
              <a:t>, </a:t>
            </a:r>
            <a:r>
              <a:rPr lang="en-GB" sz="1100" dirty="0" err="1"/>
              <a:t>dass</a:t>
            </a:r>
            <a:r>
              <a:rPr lang="en-GB" sz="1100" dirty="0"/>
              <a:t> </a:t>
            </a:r>
            <a:r>
              <a:rPr lang="en-GB" sz="1100" dirty="0" err="1"/>
              <a:t>wir</a:t>
            </a:r>
            <a:r>
              <a:rPr lang="en-GB" sz="1100" dirty="0"/>
              <a:t> </a:t>
            </a:r>
            <a:r>
              <a:rPr lang="en-GB" sz="1100" dirty="0" err="1"/>
              <a:t>deren</a:t>
            </a:r>
            <a:r>
              <a:rPr lang="en-GB" sz="1100" dirty="0"/>
              <a:t> </a:t>
            </a:r>
            <a:r>
              <a:rPr lang="en-GB" sz="1100" dirty="0" err="1"/>
              <a:t>Buchung</a:t>
            </a:r>
            <a:r>
              <a:rPr lang="en-GB" sz="1100" dirty="0"/>
              <a:t> für </a:t>
            </a:r>
            <a:r>
              <a:rPr lang="en-GB" sz="1100" dirty="0" err="1"/>
              <a:t>unser</a:t>
            </a:r>
            <a:r>
              <a:rPr lang="en-GB" sz="1100" dirty="0"/>
              <a:t> </a:t>
            </a:r>
            <a:r>
              <a:rPr lang="en-GB" sz="1100" dirty="0" err="1"/>
              <a:t>Projekt</a:t>
            </a:r>
            <a:r>
              <a:rPr lang="en-GB" sz="1100" dirty="0"/>
              <a:t> </a:t>
            </a:r>
            <a:r>
              <a:rPr lang="en-GB" sz="1100" dirty="0" err="1"/>
              <a:t>übernehmen</a:t>
            </a:r>
            <a:r>
              <a:rPr lang="en-GB" sz="1100" dirty="0"/>
              <a:t> </a:t>
            </a:r>
            <a:r>
              <a:rPr lang="en-GB" sz="1100" dirty="0" err="1"/>
              <a:t>können</a:t>
            </a:r>
            <a:r>
              <a:rPr lang="en-GB" sz="1100" dirty="0"/>
              <a:t>: </a:t>
            </a:r>
            <a:r>
              <a:rPr lang="en-GB" sz="1100" dirty="0">
                <a:hlinkClick r:id="rId4"/>
              </a:rPr>
              <a:t>https://sportanlagen.winterthur.ch/details.php?einrichtung=4</a:t>
            </a:r>
            <a:r>
              <a:rPr lang="en-GB" sz="1100" dirty="0"/>
              <a:t> </a:t>
            </a:r>
          </a:p>
          <a:p>
            <a:pPr marL="317500" indent="-317500">
              <a:lnSpc>
                <a:spcPts val="16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1100" dirty="0"/>
              <a:t>Die </a:t>
            </a:r>
            <a:r>
              <a:rPr lang="en-GB" sz="1100" dirty="0" err="1"/>
              <a:t>bestätigten</a:t>
            </a:r>
            <a:r>
              <a:rPr lang="en-GB" sz="1100" dirty="0"/>
              <a:t> </a:t>
            </a:r>
            <a:r>
              <a:rPr lang="en-GB" sz="1100" dirty="0" err="1"/>
              <a:t>Termine</a:t>
            </a:r>
            <a:r>
              <a:rPr lang="en-GB" sz="1100" dirty="0"/>
              <a:t> der </a:t>
            </a:r>
            <a:r>
              <a:rPr lang="en-GB" sz="1100" dirty="0" err="1"/>
              <a:t>Schulleitung</a:t>
            </a:r>
            <a:r>
              <a:rPr lang="en-GB" sz="1100" dirty="0"/>
              <a:t> </a:t>
            </a:r>
            <a:r>
              <a:rPr lang="en-GB" sz="1100" dirty="0" err="1"/>
              <a:t>mitteilen</a:t>
            </a:r>
            <a:r>
              <a:rPr lang="en-GB" sz="1100" dirty="0"/>
              <a:t>, </a:t>
            </a:r>
            <a:r>
              <a:rPr lang="en-GB" sz="1100" dirty="0" err="1"/>
              <a:t>mit</a:t>
            </a:r>
            <a:r>
              <a:rPr lang="en-GB" sz="1100" dirty="0"/>
              <a:t> der Bitte, </a:t>
            </a:r>
            <a:r>
              <a:rPr lang="en-GB" sz="1100" dirty="0" err="1"/>
              <a:t>dass</a:t>
            </a:r>
            <a:r>
              <a:rPr lang="en-GB" sz="1100" dirty="0"/>
              <a:t> </a:t>
            </a:r>
            <a:r>
              <a:rPr lang="en-GB" sz="1100" dirty="0" err="1"/>
              <a:t>sie</a:t>
            </a:r>
            <a:r>
              <a:rPr lang="en-GB" sz="1100" dirty="0"/>
              <a:t> die </a:t>
            </a:r>
            <a:r>
              <a:rPr lang="en-GB" sz="1100" dirty="0" err="1"/>
              <a:t>Klasseneinteilung</a:t>
            </a:r>
            <a:r>
              <a:rPr lang="en-GB" sz="1100" dirty="0"/>
              <a:t> </a:t>
            </a:r>
            <a:r>
              <a:rPr lang="en-GB" sz="1100" dirty="0" err="1"/>
              <a:t>mit</a:t>
            </a:r>
            <a:r>
              <a:rPr lang="en-GB" sz="1100" dirty="0"/>
              <a:t> den </a:t>
            </a:r>
            <a:r>
              <a:rPr lang="en-GB" sz="1100" dirty="0" err="1"/>
              <a:t>Lehrkräften</a:t>
            </a:r>
            <a:r>
              <a:rPr lang="en-GB" sz="1100" dirty="0"/>
              <a:t> </a:t>
            </a:r>
            <a:r>
              <a:rPr lang="en-GB" sz="1100" dirty="0" err="1"/>
              <a:t>organisiert</a:t>
            </a:r>
            <a:r>
              <a:rPr lang="en-GB" sz="1100" dirty="0"/>
              <a:t> und </a:t>
            </a:r>
            <a:r>
              <a:rPr lang="en-GB" sz="1100" dirty="0" err="1"/>
              <a:t>uns</a:t>
            </a:r>
            <a:r>
              <a:rPr lang="en-GB" sz="1100" dirty="0"/>
              <a:t> der </a:t>
            </a:r>
            <a:r>
              <a:rPr lang="en-GB" sz="1100" dirty="0" err="1"/>
              <a:t>endgültige</a:t>
            </a:r>
            <a:r>
              <a:rPr lang="en-GB" sz="1100" dirty="0"/>
              <a:t> </a:t>
            </a:r>
            <a:r>
              <a:rPr lang="en-GB" sz="1100" dirty="0" err="1"/>
              <a:t>Zeitplan</a:t>
            </a:r>
            <a:r>
              <a:rPr lang="en-GB" sz="1100" dirty="0"/>
              <a:t> </a:t>
            </a:r>
            <a:r>
              <a:rPr lang="en-GB" sz="1100" dirty="0" err="1"/>
              <a:t>zugesandt</a:t>
            </a:r>
            <a:r>
              <a:rPr lang="en-GB" sz="1100" dirty="0"/>
              <a:t> </a:t>
            </a:r>
            <a:r>
              <a:rPr lang="en-GB" sz="1100" dirty="0" err="1"/>
              <a:t>wird</a:t>
            </a:r>
            <a:r>
              <a:rPr lang="en-GB" sz="1100" dirty="0"/>
              <a:t>.</a:t>
            </a:r>
          </a:p>
          <a:p>
            <a:pPr marL="317500" indent="-317500">
              <a:lnSpc>
                <a:spcPts val="16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1100" dirty="0"/>
              <a:t>Eine Doodle-</a:t>
            </a:r>
            <a:r>
              <a:rPr lang="en-GB" sz="1100" dirty="0" err="1"/>
              <a:t>Umfrage</a:t>
            </a:r>
            <a:r>
              <a:rPr lang="en-GB" sz="1100" dirty="0"/>
              <a:t> </a:t>
            </a:r>
            <a:r>
              <a:rPr lang="en-GB" sz="1100" dirty="0" err="1"/>
              <a:t>mit</a:t>
            </a:r>
            <a:r>
              <a:rPr lang="en-GB" sz="1100" dirty="0"/>
              <a:t> </a:t>
            </a:r>
            <a:r>
              <a:rPr lang="en-GB" sz="1100" dirty="0" err="1"/>
              <a:t>einem</a:t>
            </a:r>
            <a:r>
              <a:rPr lang="en-GB" sz="1100" dirty="0"/>
              <a:t> </a:t>
            </a:r>
            <a:r>
              <a:rPr lang="en-GB" sz="1100" dirty="0" err="1"/>
              <a:t>Schichtplan</a:t>
            </a:r>
            <a:r>
              <a:rPr lang="en-GB" sz="1100" dirty="0"/>
              <a:t> </a:t>
            </a:r>
            <a:r>
              <a:rPr lang="en-GB" sz="1100" dirty="0" err="1"/>
              <a:t>erstellen</a:t>
            </a:r>
            <a:r>
              <a:rPr lang="en-GB" sz="1100" dirty="0"/>
              <a:t>, </a:t>
            </a:r>
            <a:r>
              <a:rPr lang="en-GB" sz="1100" dirty="0" err="1"/>
              <a:t>damit</a:t>
            </a:r>
            <a:r>
              <a:rPr lang="en-GB" sz="1100" dirty="0"/>
              <a:t> </a:t>
            </a:r>
            <a:r>
              <a:rPr lang="en-GB" sz="1100" dirty="0" err="1"/>
              <a:t>sich</a:t>
            </a:r>
            <a:r>
              <a:rPr lang="en-GB" sz="1100" dirty="0"/>
              <a:t> </a:t>
            </a:r>
            <a:r>
              <a:rPr lang="en-GB" sz="1100" dirty="0" err="1"/>
              <a:t>HelferInnen</a:t>
            </a:r>
            <a:r>
              <a:rPr lang="en-GB" sz="1100" dirty="0"/>
              <a:t> </a:t>
            </a:r>
            <a:r>
              <a:rPr lang="en-GB" sz="1100" dirty="0" err="1"/>
              <a:t>eintragen</a:t>
            </a:r>
            <a:r>
              <a:rPr lang="en-GB" sz="1100" dirty="0"/>
              <a:t> </a:t>
            </a:r>
            <a:r>
              <a:rPr lang="en-GB" sz="1100" dirty="0" err="1"/>
              <a:t>können</a:t>
            </a:r>
            <a:r>
              <a:rPr lang="en-GB" sz="1100" dirty="0"/>
              <a:t>. Die </a:t>
            </a:r>
            <a:r>
              <a:rPr lang="en-GB" sz="1100" dirty="0" err="1"/>
              <a:t>Telefonnummern</a:t>
            </a:r>
            <a:r>
              <a:rPr lang="en-GB" sz="1100" dirty="0"/>
              <a:t> der </a:t>
            </a:r>
            <a:r>
              <a:rPr lang="en-GB" sz="1100" dirty="0" err="1"/>
              <a:t>HelferInnen</a:t>
            </a:r>
            <a:r>
              <a:rPr lang="en-GB" sz="1100" dirty="0"/>
              <a:t> für den </a:t>
            </a:r>
            <a:r>
              <a:rPr lang="en-GB" sz="1100" dirty="0" err="1"/>
              <a:t>Gruppenchat</a:t>
            </a:r>
            <a:r>
              <a:rPr lang="en-GB" sz="1100" dirty="0"/>
              <a:t> </a:t>
            </a:r>
            <a:r>
              <a:rPr lang="en-GB" sz="1100" dirty="0" err="1"/>
              <a:t>sammeln</a:t>
            </a:r>
            <a:r>
              <a:rPr lang="en-GB" sz="1100" dirty="0"/>
              <a:t>.</a:t>
            </a:r>
          </a:p>
          <a:p>
            <a:pPr marL="317500" indent="-317500">
              <a:lnSpc>
                <a:spcPts val="16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1100" dirty="0"/>
              <a:t>Den </a:t>
            </a:r>
            <a:r>
              <a:rPr lang="en-GB" sz="1100" dirty="0" err="1"/>
              <a:t>Vorstand</a:t>
            </a:r>
            <a:r>
              <a:rPr lang="en-GB" sz="1100" dirty="0"/>
              <a:t> </a:t>
            </a:r>
            <a:r>
              <a:rPr lang="en-GB" sz="1100" dirty="0" err="1"/>
              <a:t>informieren</a:t>
            </a:r>
            <a:r>
              <a:rPr lang="en-GB" sz="1100" dirty="0"/>
              <a:t>, </a:t>
            </a:r>
            <a:r>
              <a:rPr lang="en-GB" sz="1100" dirty="0" err="1"/>
              <a:t>damit</a:t>
            </a:r>
            <a:r>
              <a:rPr lang="en-GB" sz="1100" dirty="0"/>
              <a:t> der Doodle-Link an die </a:t>
            </a:r>
            <a:r>
              <a:rPr lang="en-GB" sz="1100" dirty="0" err="1"/>
              <a:t>AbonnentInnen</a:t>
            </a:r>
            <a:r>
              <a:rPr lang="en-GB" sz="1100" dirty="0"/>
              <a:t> des </a:t>
            </a:r>
            <a:r>
              <a:rPr lang="en-GB" sz="1100" dirty="0" err="1"/>
              <a:t>Elternrat</a:t>
            </a:r>
            <a:r>
              <a:rPr lang="en-GB" sz="1100" dirty="0"/>
              <a:t>-Newsletters </a:t>
            </a:r>
            <a:r>
              <a:rPr lang="en-GB" sz="1100" dirty="0" err="1"/>
              <a:t>oder</a:t>
            </a:r>
            <a:r>
              <a:rPr lang="en-GB" sz="1100" dirty="0"/>
              <a:t> an alle </a:t>
            </a:r>
            <a:r>
              <a:rPr lang="en-GB" sz="1100" dirty="0" err="1"/>
              <a:t>Delegierten</a:t>
            </a:r>
            <a:r>
              <a:rPr lang="en-GB" sz="1100" dirty="0"/>
              <a:t> </a:t>
            </a:r>
            <a:r>
              <a:rPr lang="en-GB" sz="1100" dirty="0" err="1"/>
              <a:t>zugestellt</a:t>
            </a:r>
            <a:r>
              <a:rPr lang="en-GB" sz="1100" dirty="0"/>
              <a:t> </a:t>
            </a:r>
            <a:r>
              <a:rPr lang="en-GB" sz="1100" dirty="0" err="1"/>
              <a:t>wird</a:t>
            </a:r>
            <a:r>
              <a:rPr lang="en-GB" sz="1100" dirty="0"/>
              <a:t>.</a:t>
            </a:r>
          </a:p>
          <a:p>
            <a:pPr marL="317500" indent="-317500">
              <a:lnSpc>
                <a:spcPts val="16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1100" dirty="0"/>
              <a:t>Den </a:t>
            </a:r>
            <a:r>
              <a:rPr lang="en-GB" sz="1100" dirty="0" err="1"/>
              <a:t>Materialwart</a:t>
            </a:r>
            <a:r>
              <a:rPr lang="en-GB" sz="1100" dirty="0"/>
              <a:t> des </a:t>
            </a:r>
            <a:r>
              <a:rPr lang="en-GB" sz="1100" dirty="0" err="1"/>
              <a:t>Turnvereins</a:t>
            </a:r>
            <a:r>
              <a:rPr lang="en-GB" sz="1100" dirty="0"/>
              <a:t> Seen </a:t>
            </a:r>
            <a:r>
              <a:rPr lang="en-GB" sz="1100" dirty="0" err="1"/>
              <a:t>kontaktieren</a:t>
            </a:r>
            <a:r>
              <a:rPr lang="en-GB" sz="1100" dirty="0"/>
              <a:t>, um die </a:t>
            </a:r>
            <a:r>
              <a:rPr lang="en-GB" sz="1100" dirty="0" err="1"/>
              <a:t>Airtrack</a:t>
            </a:r>
            <a:r>
              <a:rPr lang="en-GB" sz="1100" dirty="0"/>
              <a:t>-Matte </a:t>
            </a:r>
            <a:r>
              <a:rPr lang="en-GB" sz="1100" dirty="0" err="1"/>
              <a:t>zu</a:t>
            </a:r>
            <a:r>
              <a:rPr lang="en-GB" sz="1100" dirty="0"/>
              <a:t> </a:t>
            </a:r>
            <a:r>
              <a:rPr lang="en-GB" sz="1100" dirty="0" err="1"/>
              <a:t>buchen</a:t>
            </a:r>
            <a:r>
              <a:rPr lang="en-GB" sz="1100" dirty="0"/>
              <a:t> (Depot und </a:t>
            </a:r>
            <a:r>
              <a:rPr lang="en-GB" sz="1100" dirty="0" err="1"/>
              <a:t>Mietkosten</a:t>
            </a:r>
            <a:r>
              <a:rPr lang="en-GB" sz="1100" dirty="0"/>
              <a:t> </a:t>
            </a:r>
            <a:r>
              <a:rPr lang="en-GB" sz="1100" dirty="0" err="1"/>
              <a:t>bestätigen</a:t>
            </a:r>
            <a:r>
              <a:rPr lang="en-GB" sz="1100" dirty="0">
                <a:solidFill>
                  <a:srgbClr val="FF0000"/>
                </a:solidFill>
              </a:rPr>
              <a:t>*</a:t>
            </a:r>
            <a:r>
              <a:rPr lang="en-GB" sz="1100" dirty="0"/>
              <a:t>): </a:t>
            </a:r>
            <a:r>
              <a:rPr lang="en-GB" sz="1100" dirty="0">
                <a:hlinkClick r:id="rId6"/>
              </a:rPr>
              <a:t>https://www.tvseen.ch/tv/vorstand-tv-seen</a:t>
            </a:r>
            <a:r>
              <a:rPr lang="en-GB" sz="1100" dirty="0"/>
              <a:t> </a:t>
            </a:r>
          </a:p>
          <a:p>
            <a:pPr marL="317500" indent="-317500">
              <a:lnSpc>
                <a:spcPts val="16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1100" dirty="0" err="1"/>
              <a:t>Pedalo</a:t>
            </a:r>
            <a:r>
              <a:rPr lang="en-GB" sz="1100" dirty="0"/>
              <a:t> und </a:t>
            </a:r>
            <a:r>
              <a:rPr lang="en-GB" sz="1100" dirty="0" err="1"/>
              <a:t>Stelzen</a:t>
            </a:r>
            <a:r>
              <a:rPr lang="en-GB" sz="1100" dirty="0"/>
              <a:t> </a:t>
            </a:r>
            <a:r>
              <a:rPr lang="en-GB" sz="1100" dirty="0" err="1"/>
              <a:t>können</a:t>
            </a:r>
            <a:r>
              <a:rPr lang="en-GB" sz="1100" dirty="0"/>
              <a:t> von der </a:t>
            </a:r>
            <a:r>
              <a:rPr lang="en-GB" sz="1100" dirty="0" err="1"/>
              <a:t>Ludothek</a:t>
            </a:r>
            <a:r>
              <a:rPr lang="en-GB" sz="1100" dirty="0"/>
              <a:t> </a:t>
            </a:r>
            <a:r>
              <a:rPr lang="en-GB" sz="1100" dirty="0" err="1"/>
              <a:t>gemietet</a:t>
            </a:r>
            <a:r>
              <a:rPr lang="en-GB" sz="1100" dirty="0"/>
              <a:t> </a:t>
            </a:r>
            <a:r>
              <a:rPr lang="en-GB" sz="1100" dirty="0" err="1"/>
              <a:t>werden</a:t>
            </a:r>
            <a:r>
              <a:rPr lang="en-GB" sz="1100" dirty="0"/>
              <a:t> (</a:t>
            </a:r>
            <a:r>
              <a:rPr lang="en-GB" sz="1100" dirty="0" err="1"/>
              <a:t>beschränkt</a:t>
            </a:r>
            <a:r>
              <a:rPr lang="en-GB" sz="1100" dirty="0"/>
              <a:t> auf das </a:t>
            </a:r>
            <a:r>
              <a:rPr lang="en-GB" sz="1100" dirty="0" err="1"/>
              <a:t>Projektbudget</a:t>
            </a:r>
            <a:r>
              <a:rPr lang="en-GB" sz="1100" dirty="0">
                <a:solidFill>
                  <a:srgbClr val="FF0000"/>
                </a:solidFill>
              </a:rPr>
              <a:t>*</a:t>
            </a:r>
            <a:r>
              <a:rPr lang="en-GB" sz="1100" dirty="0"/>
              <a:t>).</a:t>
            </a:r>
            <a:br>
              <a:rPr lang="en-GB" sz="1100" dirty="0"/>
            </a:br>
            <a:r>
              <a:rPr lang="en-GB" sz="1100" dirty="0"/>
              <a:t>Achtung! Alle </a:t>
            </a:r>
            <a:r>
              <a:rPr lang="en-GB" sz="1100" dirty="0" err="1"/>
              <a:t>Schrauben</a:t>
            </a:r>
            <a:r>
              <a:rPr lang="en-GB" sz="1100" dirty="0"/>
              <a:t> </a:t>
            </a:r>
            <a:r>
              <a:rPr lang="en-GB" sz="1100" dirty="0" err="1"/>
              <a:t>müssen</a:t>
            </a:r>
            <a:r>
              <a:rPr lang="en-GB" sz="1100" dirty="0"/>
              <a:t> </a:t>
            </a:r>
            <a:r>
              <a:rPr lang="en-GB" sz="1100" dirty="0" err="1"/>
              <a:t>kontrolliert</a:t>
            </a:r>
            <a:r>
              <a:rPr lang="en-GB" sz="1100" dirty="0"/>
              <a:t> und </a:t>
            </a:r>
            <a:r>
              <a:rPr lang="en-GB" sz="1100" dirty="0" err="1"/>
              <a:t>festgezogen</a:t>
            </a:r>
            <a:r>
              <a:rPr lang="en-GB" sz="1100" dirty="0"/>
              <a:t> </a:t>
            </a:r>
            <a:r>
              <a:rPr lang="en-GB" sz="1100" dirty="0" err="1"/>
              <a:t>werden</a:t>
            </a:r>
            <a:r>
              <a:rPr lang="en-GB" sz="1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1380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3">
            <a:hlinkClick r:id="rId2"/>
            <a:extLst>
              <a:ext uri="{FF2B5EF4-FFF2-40B4-BE49-F238E27FC236}">
                <a16:creationId xmlns:a16="http://schemas.microsoft.com/office/drawing/2014/main" id="{04A0533B-122D-CB0A-C939-CCF8577F9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9646" y="124144"/>
            <a:ext cx="930197" cy="46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0F7220B-CBBE-F407-BD5D-9F32478FFF72}"/>
              </a:ext>
            </a:extLst>
          </p:cNvPr>
          <p:cNvCxnSpPr>
            <a:cxnSpLocks/>
          </p:cNvCxnSpPr>
          <p:nvPr/>
        </p:nvCxnSpPr>
        <p:spPr>
          <a:xfrm>
            <a:off x="1027503" y="658217"/>
            <a:ext cx="794234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0F2C370-1396-EFC2-CC78-8193240487A8}"/>
              </a:ext>
            </a:extLst>
          </p:cNvPr>
          <p:cNvSpPr txBox="1"/>
          <p:nvPr/>
        </p:nvSpPr>
        <p:spPr>
          <a:xfrm>
            <a:off x="936156" y="237382"/>
            <a:ext cx="8033687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b="1" dirty="0" err="1"/>
              <a:t>Bewegungslandschaft</a:t>
            </a:r>
            <a:r>
              <a:rPr lang="en-GB" sz="1400" b="1" dirty="0"/>
              <a:t> | </a:t>
            </a:r>
            <a:r>
              <a:rPr lang="en-GB" sz="1400" dirty="0" err="1"/>
              <a:t>Beispiele</a:t>
            </a:r>
            <a:r>
              <a:rPr lang="en-GB" sz="1400" dirty="0"/>
              <a:t> Zeit- und </a:t>
            </a:r>
            <a:r>
              <a:rPr lang="en-GB" sz="1400" dirty="0" err="1"/>
              <a:t>Einsatzplan</a:t>
            </a:r>
            <a:endParaRPr lang="en-GB" sz="1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5B119E-2E9D-536C-91F0-44D0D585708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0223" y="2782960"/>
            <a:ext cx="2360583" cy="3162445"/>
          </a:xfrm>
          <a:prstGeom prst="rect">
            <a:avLst/>
          </a:prstGeom>
          <a:ln w="635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A1B3568-35C1-1E70-5651-8D9B7DE0E326}"/>
              </a:ext>
            </a:extLst>
          </p:cNvPr>
          <p:cNvSpPr txBox="1"/>
          <p:nvPr/>
        </p:nvSpPr>
        <p:spPr>
          <a:xfrm>
            <a:off x="1454725" y="1133189"/>
            <a:ext cx="2793075" cy="1360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17500" indent="-317500">
              <a:lnSpc>
                <a:spcPts val="1600"/>
              </a:lnSpc>
              <a:spcAft>
                <a:spcPts val="1000"/>
              </a:spcAft>
              <a:buFont typeface="+mj-lt"/>
              <a:buAutoNum type="arabicPeriod"/>
              <a:defRPr sz="1100"/>
            </a:lvl1pPr>
          </a:lstStyle>
          <a:p>
            <a:pPr marL="0" indent="0">
              <a:buNone/>
            </a:pPr>
            <a:r>
              <a:rPr lang="en-GB" b="1" u="sng" dirty="0" err="1"/>
              <a:t>Zeitplan</a:t>
            </a:r>
            <a:endParaRPr lang="en-GB" dirty="0"/>
          </a:p>
          <a:p>
            <a:pPr marL="0" indent="0">
              <a:buNone/>
            </a:pPr>
            <a:r>
              <a:rPr lang="en-GB" dirty="0" err="1"/>
              <a:t>Erstellt</a:t>
            </a:r>
            <a:r>
              <a:rPr lang="en-GB" dirty="0"/>
              <a:t> von der </a:t>
            </a:r>
            <a:r>
              <a:rPr lang="en-GB" dirty="0" err="1"/>
              <a:t>Schulleitung</a:t>
            </a:r>
            <a:r>
              <a:rPr lang="en-GB" dirty="0"/>
              <a:t> (Aufgabe 7)</a:t>
            </a:r>
          </a:p>
          <a:p>
            <a:pPr marL="0" indent="0">
              <a:buNone/>
            </a:pPr>
            <a:r>
              <a:rPr lang="en-GB" dirty="0"/>
              <a:t>Die </a:t>
            </a:r>
            <a:r>
              <a:rPr lang="en-GB" dirty="0" err="1"/>
              <a:t>Lehrpersonen</a:t>
            </a:r>
            <a:r>
              <a:rPr lang="en-GB" dirty="0"/>
              <a:t> </a:t>
            </a:r>
            <a:r>
              <a:rPr lang="en-GB" dirty="0" err="1"/>
              <a:t>sind</a:t>
            </a:r>
            <a:r>
              <a:rPr lang="en-GB" dirty="0"/>
              <a:t> </a:t>
            </a:r>
            <a:r>
              <a:rPr lang="en-GB" dirty="0" err="1"/>
              <a:t>dafür</a:t>
            </a:r>
            <a:r>
              <a:rPr lang="en-GB" dirty="0"/>
              <a:t> </a:t>
            </a:r>
            <a:r>
              <a:rPr lang="en-GB" dirty="0" err="1"/>
              <a:t>verantwortlich</a:t>
            </a:r>
            <a:r>
              <a:rPr lang="en-GB" dirty="0"/>
              <a:t>, die Kinder </a:t>
            </a:r>
            <a:r>
              <a:rPr lang="en-GB" dirty="0" err="1"/>
              <a:t>zur</a:t>
            </a:r>
            <a:r>
              <a:rPr lang="en-GB" dirty="0"/>
              <a:t> </a:t>
            </a:r>
            <a:r>
              <a:rPr lang="en-GB" dirty="0" err="1"/>
              <a:t>Turnhalle</a:t>
            </a:r>
            <a:r>
              <a:rPr lang="en-GB" dirty="0"/>
              <a:t> und </a:t>
            </a:r>
            <a:r>
              <a:rPr lang="en-GB" dirty="0" err="1"/>
              <a:t>zurück</a:t>
            </a:r>
            <a:r>
              <a:rPr lang="en-GB" dirty="0"/>
              <a:t> in die </a:t>
            </a:r>
            <a:r>
              <a:rPr lang="en-GB" dirty="0" err="1"/>
              <a:t>Klasse</a:t>
            </a:r>
            <a:r>
              <a:rPr lang="en-GB" dirty="0"/>
              <a:t> </a:t>
            </a:r>
            <a:r>
              <a:rPr lang="en-GB" dirty="0" err="1"/>
              <a:t>zu</a:t>
            </a:r>
            <a:r>
              <a:rPr lang="en-GB" dirty="0"/>
              <a:t> </a:t>
            </a:r>
            <a:r>
              <a:rPr lang="en-GB" dirty="0" err="1"/>
              <a:t>bringen</a:t>
            </a:r>
            <a:r>
              <a:rPr lang="en-GB" dirty="0"/>
              <a:t>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ECB71A-7B44-2EEE-8F04-3DA40ED35E11}"/>
              </a:ext>
            </a:extLst>
          </p:cNvPr>
          <p:cNvSpPr txBox="1"/>
          <p:nvPr/>
        </p:nvSpPr>
        <p:spPr>
          <a:xfrm>
            <a:off x="5090113" y="1133189"/>
            <a:ext cx="3648726" cy="8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17500" indent="-317500">
              <a:lnSpc>
                <a:spcPts val="1600"/>
              </a:lnSpc>
              <a:spcAft>
                <a:spcPts val="1000"/>
              </a:spcAft>
              <a:buFont typeface="+mj-lt"/>
              <a:buAutoNum type="arabicPeriod"/>
              <a:defRPr sz="1100"/>
            </a:lvl1pPr>
          </a:lstStyle>
          <a:p>
            <a:pPr marL="0" indent="0">
              <a:buNone/>
            </a:pPr>
            <a:r>
              <a:rPr lang="en-GB" b="1" u="sng" dirty="0" err="1"/>
              <a:t>Einsatzplan</a:t>
            </a:r>
            <a:endParaRPr lang="en-GB" b="1" u="sng" dirty="0"/>
          </a:p>
          <a:p>
            <a:pPr marL="0" indent="0">
              <a:buNone/>
            </a:pPr>
            <a:r>
              <a:rPr lang="en-GB" dirty="0" err="1"/>
              <a:t>Erstellt</a:t>
            </a:r>
            <a:r>
              <a:rPr lang="en-GB" dirty="0"/>
              <a:t> </a:t>
            </a:r>
            <a:r>
              <a:rPr lang="en-GB" dirty="0" err="1"/>
              <a:t>vom</a:t>
            </a:r>
            <a:r>
              <a:rPr lang="en-GB" dirty="0"/>
              <a:t> </a:t>
            </a:r>
            <a:r>
              <a:rPr lang="en-GB" dirty="0" err="1"/>
              <a:t>Projektteamleiter</a:t>
            </a:r>
            <a:r>
              <a:rPr lang="en-GB" dirty="0"/>
              <a:t> (Aufgabe 8) und per </a:t>
            </a:r>
            <a:r>
              <a:rPr lang="en-GB" dirty="0" err="1"/>
              <a:t>Gruppenchat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den </a:t>
            </a:r>
            <a:r>
              <a:rPr lang="en-GB" dirty="0" err="1"/>
              <a:t>Helfern</a:t>
            </a:r>
            <a:r>
              <a:rPr lang="en-GB" dirty="0"/>
              <a:t> </a:t>
            </a:r>
            <a:r>
              <a:rPr lang="en-GB" dirty="0" err="1"/>
              <a:t>geteilt</a:t>
            </a:r>
            <a:r>
              <a:rPr lang="en-GB" dirty="0"/>
              <a:t> (</a:t>
            </a:r>
            <a:r>
              <a:rPr lang="en-GB" dirty="0" err="1"/>
              <a:t>z.B.</a:t>
            </a:r>
            <a:r>
              <a:rPr lang="en-GB" dirty="0"/>
              <a:t> </a:t>
            </a:r>
            <a:r>
              <a:rPr lang="en-GB" dirty="0" err="1"/>
              <a:t>über</a:t>
            </a:r>
            <a:r>
              <a:rPr lang="en-GB" dirty="0"/>
              <a:t> WhatsApp).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5D6AF46-47F0-BBAF-CADA-E9FD213275E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3395" y="2430180"/>
            <a:ext cx="3556605" cy="2177933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298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F1A1783-0375-3548-B5DE-F460C9D527F4}" vid="{7C2996EA-BE03-EF44-A5A2-2365AB19E45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674</TotalTime>
  <Words>519</Words>
  <Application>Microsoft Macintosh PowerPoint</Application>
  <PresentationFormat>A4 Paper (210x297 mm)</PresentationFormat>
  <Paragraphs>97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Suri.Ueli Stahel</dc:creator>
  <cp:lastModifiedBy>Suri.Ueli Stahel</cp:lastModifiedBy>
  <cp:revision>13</cp:revision>
  <dcterms:created xsi:type="dcterms:W3CDTF">2022-04-11T13:09:33Z</dcterms:created>
  <dcterms:modified xsi:type="dcterms:W3CDTF">2022-05-06T09:30:21Z</dcterms:modified>
</cp:coreProperties>
</file>